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66" r:id="rId2"/>
    <p:sldId id="26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100" d="100"/>
          <a:sy n="100" d="100"/>
        </p:scale>
        <p:origin x="234" y="378"/>
      </p:cViewPr>
      <p:guideLst>
        <p:guide orient="horz" pos="148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/>
          <p:cNvSpPr/>
          <p:nvPr/>
        </p:nvSpPr>
        <p:spPr>
          <a:xfrm>
            <a:off x="2635861" y="607926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182677" y="971598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3110669" y="1322292"/>
            <a:ext cx="152400" cy="101991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grpSp>
        <p:nvGrpSpPr>
          <p:cNvPr id="7" name="Actor"/>
          <p:cNvGrpSpPr/>
          <p:nvPr/>
        </p:nvGrpSpPr>
        <p:grpSpPr>
          <a:xfrm>
            <a:off x="1676400" y="533400"/>
            <a:ext cx="324036" cy="573410"/>
            <a:chOff x="3239901" y="4149080"/>
            <a:chExt cx="648072" cy="1146820"/>
          </a:xfrm>
        </p:grpSpPr>
        <p:sp>
          <p:nvSpPr>
            <p:cNvPr id="8" name="Flowchart: Connector 7"/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" name="Straight Connector 8"/>
            <p:cNvCxnSpPr>
              <a:stCxn id="8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16" name="Rectangle 62"/>
          <p:cNvSpPr/>
          <p:nvPr/>
        </p:nvSpPr>
        <p:spPr>
          <a:xfrm>
            <a:off x="4859584" y="61161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5406400" y="975285"/>
            <a:ext cx="0" cy="172305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5334392" y="1433478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1990819" y="1325979"/>
            <a:ext cx="111985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990818" y="1345881"/>
            <a:ext cx="8601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/>
              <a:t>parse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3263070" y="1433478"/>
            <a:ext cx="2071323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736913" y="1452865"/>
            <a:ext cx="134895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execute(“parse”)</a:t>
            </a:r>
          </a:p>
        </p:txBody>
      </p:sp>
      <p:cxnSp>
        <p:nvCxnSpPr>
          <p:cNvPr id="28" name="Straight Arrow Connector 27"/>
          <p:cNvCxnSpPr>
            <a:cxnSpLocks/>
            <a:endCxn id="41" idx="0"/>
          </p:cNvCxnSpPr>
          <p:nvPr/>
        </p:nvCxnSpPr>
        <p:spPr>
          <a:xfrm>
            <a:off x="5452056" y="1657832"/>
            <a:ext cx="2968093" cy="12316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726938" y="1389962"/>
            <a:ext cx="251668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WebParseRequestEvent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3263069" y="2266002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1914619" y="2342202"/>
            <a:ext cx="1196051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499546" y="585000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0" name="Straight Connector 39"/>
          <p:cNvCxnSpPr>
            <a:cxnSpLocks/>
          </p:cNvCxnSpPr>
          <p:nvPr/>
        </p:nvCxnSpPr>
        <p:spPr>
          <a:xfrm>
            <a:off x="8420148" y="938055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Rectangle 40"/>
          <p:cNvSpPr/>
          <p:nvPr/>
        </p:nvSpPr>
        <p:spPr>
          <a:xfrm>
            <a:off x="8348140" y="1670149"/>
            <a:ext cx="144016" cy="39451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44" name="Straight Arrow Connector 43"/>
          <p:cNvCxnSpPr>
            <a:cxnSpLocks/>
            <a:endCxn id="41" idx="2"/>
          </p:cNvCxnSpPr>
          <p:nvPr/>
        </p:nvCxnSpPr>
        <p:spPr>
          <a:xfrm>
            <a:off x="5478408" y="2064665"/>
            <a:ext cx="2941740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4623045" y="4797674"/>
            <a:ext cx="271663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WebParseRequestEvent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66" name="Rectangle 62"/>
          <p:cNvSpPr/>
          <p:nvPr/>
        </p:nvSpPr>
        <p:spPr>
          <a:xfrm>
            <a:off x="6604096" y="4295233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>
            <a:off x="7269681" y="4648288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8" name="Rectangle 67"/>
          <p:cNvSpPr/>
          <p:nvPr/>
        </p:nvSpPr>
        <p:spPr>
          <a:xfrm>
            <a:off x="7197673" y="5071221"/>
            <a:ext cx="142006" cy="10367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0" name="Straight Arrow Connector 69"/>
          <p:cNvCxnSpPr/>
          <p:nvPr/>
        </p:nvCxnSpPr>
        <p:spPr>
          <a:xfrm>
            <a:off x="5788593" y="6107977"/>
            <a:ext cx="1448755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H="1">
            <a:off x="1838394" y="1099673"/>
            <a:ext cx="24" cy="159867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5" name="Rectangle 62"/>
          <p:cNvSpPr/>
          <p:nvPr/>
        </p:nvSpPr>
        <p:spPr>
          <a:xfrm>
            <a:off x="3534585" y="427832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4081401" y="4641994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7" name="Rectangle 46"/>
          <p:cNvSpPr/>
          <p:nvPr/>
        </p:nvSpPr>
        <p:spPr>
          <a:xfrm>
            <a:off x="4009394" y="5670472"/>
            <a:ext cx="130545" cy="27312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4161793" y="5943600"/>
            <a:ext cx="3061842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4161794" y="5670472"/>
            <a:ext cx="3061841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229226" y="5395369"/>
            <a:ext cx="285431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00B050"/>
                </a:solidFill>
              </a:rPr>
              <a:t>handleWebParseRequestEvent</a:t>
            </a:r>
            <a:r>
              <a:rPr lang="en-US" sz="1400" dirty="0">
                <a:solidFill>
                  <a:srgbClr val="00B050"/>
                </a:solidFill>
              </a:rPr>
              <a:t>()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3841085" y="5612032"/>
            <a:ext cx="217349" cy="270072"/>
            <a:chOff x="1028134" y="5612032"/>
            <a:chExt cx="217349" cy="270072"/>
          </a:xfrm>
        </p:grpSpPr>
        <p:sp>
          <p:nvSpPr>
            <p:cNvPr id="12" name="Freeform 11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/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2812951" y="5444572"/>
            <a:ext cx="988643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B050"/>
                </a:solidFill>
              </a:rPr>
              <a:t>Parses recipe then displays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FCD388CE-E507-420A-A5CC-DC885BAF5902}"/>
              </a:ext>
            </a:extLst>
          </p:cNvPr>
          <p:cNvCxnSpPr>
            <a:cxnSpLocks/>
          </p:cNvCxnSpPr>
          <p:nvPr/>
        </p:nvCxnSpPr>
        <p:spPr>
          <a:xfrm>
            <a:off x="5574872" y="5082981"/>
            <a:ext cx="1629065" cy="676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3378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67">
            <a:extLst>
              <a:ext uri="{FF2B5EF4-FFF2-40B4-BE49-F238E27FC236}">
                <a16:creationId xmlns:a16="http://schemas.microsoft.com/office/drawing/2014/main" id="{509F4909-265E-43E1-BCBA-7027C21BF329}"/>
              </a:ext>
            </a:extLst>
          </p:cNvPr>
          <p:cNvSpPr/>
          <p:nvPr/>
        </p:nvSpPr>
        <p:spPr>
          <a:xfrm>
            <a:off x="369507" y="3657600"/>
            <a:ext cx="10984275" cy="2270471"/>
          </a:xfrm>
          <a:prstGeom prst="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62">
            <a:extLst>
              <a:ext uri="{FF2B5EF4-FFF2-40B4-BE49-F238E27FC236}">
                <a16:creationId xmlns:a16="http://schemas.microsoft.com/office/drawing/2014/main" id="{4F5D7F89-F9B0-436F-A793-FD5BC2F93951}"/>
              </a:ext>
            </a:extLst>
          </p:cNvPr>
          <p:cNvSpPr/>
          <p:nvPr/>
        </p:nvSpPr>
        <p:spPr>
          <a:xfrm>
            <a:off x="616966" y="704959"/>
            <a:ext cx="1752978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MainWindow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26242E9-8293-461F-97B7-04F056E39355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1493455" y="1051719"/>
            <a:ext cx="1" cy="5101322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0117A33F-CF3E-4541-8EFC-BEA1A8C7B21F}"/>
              </a:ext>
            </a:extLst>
          </p:cNvPr>
          <p:cNvSpPr/>
          <p:nvPr/>
        </p:nvSpPr>
        <p:spPr>
          <a:xfrm>
            <a:off x="1421447" y="1378039"/>
            <a:ext cx="155025" cy="4641761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0" name="Rectangle 62">
            <a:extLst>
              <a:ext uri="{FF2B5EF4-FFF2-40B4-BE49-F238E27FC236}">
                <a16:creationId xmlns:a16="http://schemas.microsoft.com/office/drawing/2014/main" id="{AC30C267-3EC1-41C7-A4E7-AC742637F5D9}"/>
              </a:ext>
            </a:extLst>
          </p:cNvPr>
          <p:cNvSpPr/>
          <p:nvPr/>
        </p:nvSpPr>
        <p:spPr>
          <a:xfrm>
            <a:off x="3031457" y="710518"/>
            <a:ext cx="1940660" cy="335642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BrowserPanel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71DFA6E-A6F1-4445-B751-D77EF9C74E74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4001787" y="1046160"/>
            <a:ext cx="0" cy="5101322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A9243C05-CC4A-468F-842A-41BA924C63B2}"/>
              </a:ext>
            </a:extLst>
          </p:cNvPr>
          <p:cNvSpPr/>
          <p:nvPr/>
        </p:nvSpPr>
        <p:spPr>
          <a:xfrm>
            <a:off x="3925719" y="1600201"/>
            <a:ext cx="144085" cy="18288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8690A3E-6580-47A1-988C-9C6383B809E2}"/>
              </a:ext>
            </a:extLst>
          </p:cNvPr>
          <p:cNvCxnSpPr>
            <a:cxnSpLocks/>
          </p:cNvCxnSpPr>
          <p:nvPr/>
        </p:nvCxnSpPr>
        <p:spPr>
          <a:xfrm>
            <a:off x="1490377" y="1596030"/>
            <a:ext cx="2425546" cy="1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A82F628-780E-4095-B311-A5CC02DD8AF3}"/>
              </a:ext>
            </a:extLst>
          </p:cNvPr>
          <p:cNvCxnSpPr>
            <a:cxnSpLocks/>
            <a:endCxn id="12" idx="2"/>
          </p:cNvCxnSpPr>
          <p:nvPr/>
        </p:nvCxnSpPr>
        <p:spPr>
          <a:xfrm>
            <a:off x="1566442" y="3429000"/>
            <a:ext cx="2431320" cy="1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80C5376-FA6C-4C97-8788-47E2DFE989B9}"/>
              </a:ext>
            </a:extLst>
          </p:cNvPr>
          <p:cNvSpPr txBox="1"/>
          <p:nvPr/>
        </p:nvSpPr>
        <p:spPr>
          <a:xfrm>
            <a:off x="2212931" y="1328907"/>
            <a:ext cx="112809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00B050"/>
                </a:solidFill>
              </a:rPr>
              <a:t>parseRecipe</a:t>
            </a:r>
            <a:r>
              <a:rPr lang="en-US" sz="1400" dirty="0">
                <a:solidFill>
                  <a:srgbClr val="00B050"/>
                </a:solidFill>
              </a:rPr>
              <a:t>()</a:t>
            </a:r>
          </a:p>
        </p:txBody>
      </p:sp>
      <p:sp>
        <p:nvSpPr>
          <p:cNvPr id="26" name="Rectangle 62">
            <a:extLst>
              <a:ext uri="{FF2B5EF4-FFF2-40B4-BE49-F238E27FC236}">
                <a16:creationId xmlns:a16="http://schemas.microsoft.com/office/drawing/2014/main" id="{D6857B8D-7279-4242-AA58-D008F8D2413B}"/>
              </a:ext>
            </a:extLst>
          </p:cNvPr>
          <p:cNvSpPr/>
          <p:nvPr/>
        </p:nvSpPr>
        <p:spPr>
          <a:xfrm>
            <a:off x="5609035" y="704959"/>
            <a:ext cx="1752978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WebParser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D2B6572-872A-48D7-B746-B65C953E6BBA}"/>
              </a:ext>
            </a:extLst>
          </p:cNvPr>
          <p:cNvCxnSpPr>
            <a:cxnSpLocks/>
            <a:stCxn id="26" idx="2"/>
          </p:cNvCxnSpPr>
          <p:nvPr/>
        </p:nvCxnSpPr>
        <p:spPr>
          <a:xfrm>
            <a:off x="6485524" y="1051719"/>
            <a:ext cx="1" cy="5095763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58D194BF-9127-4F69-94EF-FC3C8C1B876C}"/>
              </a:ext>
            </a:extLst>
          </p:cNvPr>
          <p:cNvSpPr/>
          <p:nvPr/>
        </p:nvSpPr>
        <p:spPr>
          <a:xfrm>
            <a:off x="6413517" y="2057400"/>
            <a:ext cx="151631" cy="917161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32" name="Rectangle 62">
            <a:extLst>
              <a:ext uri="{FF2B5EF4-FFF2-40B4-BE49-F238E27FC236}">
                <a16:creationId xmlns:a16="http://schemas.microsoft.com/office/drawing/2014/main" id="{71E22D5E-4D5E-4B2C-822C-42CDF048C664}"/>
              </a:ext>
            </a:extLst>
          </p:cNvPr>
          <p:cNvSpPr/>
          <p:nvPr/>
        </p:nvSpPr>
        <p:spPr>
          <a:xfrm>
            <a:off x="7759253" y="704959"/>
            <a:ext cx="1752978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WikiaParser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9C5273D-B64B-482D-B09B-41C03B328BD5}"/>
              </a:ext>
            </a:extLst>
          </p:cNvPr>
          <p:cNvCxnSpPr>
            <a:cxnSpLocks/>
            <a:stCxn id="32" idx="2"/>
          </p:cNvCxnSpPr>
          <p:nvPr/>
        </p:nvCxnSpPr>
        <p:spPr>
          <a:xfrm>
            <a:off x="8635742" y="1051719"/>
            <a:ext cx="1" cy="5095763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2081A6B0-6B1D-40BF-8923-F0AE6E2ABDA8}"/>
              </a:ext>
            </a:extLst>
          </p:cNvPr>
          <p:cNvSpPr/>
          <p:nvPr/>
        </p:nvSpPr>
        <p:spPr>
          <a:xfrm>
            <a:off x="8563735" y="2286000"/>
            <a:ext cx="149995" cy="385489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43" name="Rectangle 62">
            <a:extLst>
              <a:ext uri="{FF2B5EF4-FFF2-40B4-BE49-F238E27FC236}">
                <a16:creationId xmlns:a16="http://schemas.microsoft.com/office/drawing/2014/main" id="{8B93CF97-15C7-496A-B46E-F354EE63F535}"/>
              </a:ext>
            </a:extLst>
          </p:cNvPr>
          <p:cNvSpPr/>
          <p:nvPr/>
        </p:nvSpPr>
        <p:spPr>
          <a:xfrm>
            <a:off x="9756613" y="704959"/>
            <a:ext cx="1752978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CommandBox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A0B033DD-E017-4DD8-96E1-4EC8D5098EB4}"/>
              </a:ext>
            </a:extLst>
          </p:cNvPr>
          <p:cNvCxnSpPr>
            <a:cxnSpLocks/>
            <a:stCxn id="43" idx="2"/>
          </p:cNvCxnSpPr>
          <p:nvPr/>
        </p:nvCxnSpPr>
        <p:spPr>
          <a:xfrm>
            <a:off x="10633102" y="1051719"/>
            <a:ext cx="1" cy="5095763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91FA7F7D-D081-44F6-8A11-B4EE5D19E37E}"/>
              </a:ext>
            </a:extLst>
          </p:cNvPr>
          <p:cNvSpPr/>
          <p:nvPr/>
        </p:nvSpPr>
        <p:spPr>
          <a:xfrm>
            <a:off x="10561095" y="4114800"/>
            <a:ext cx="137449" cy="492632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36E1AEEE-AF03-44EA-AB6D-55FB2E67A6C9}"/>
              </a:ext>
            </a:extLst>
          </p:cNvPr>
          <p:cNvCxnSpPr>
            <a:cxnSpLocks/>
          </p:cNvCxnSpPr>
          <p:nvPr/>
        </p:nvCxnSpPr>
        <p:spPr>
          <a:xfrm>
            <a:off x="4035509" y="2057401"/>
            <a:ext cx="2388652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BB9D82AD-D4C8-429D-8EB9-AD957846FF2C}"/>
              </a:ext>
            </a:extLst>
          </p:cNvPr>
          <p:cNvCxnSpPr>
            <a:cxnSpLocks/>
          </p:cNvCxnSpPr>
          <p:nvPr/>
        </p:nvCxnSpPr>
        <p:spPr>
          <a:xfrm>
            <a:off x="4063582" y="2966222"/>
            <a:ext cx="2435345" cy="8339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5805E4D-99FF-4D2A-993E-922977772C2D}"/>
              </a:ext>
            </a:extLst>
          </p:cNvPr>
          <p:cNvCxnSpPr>
            <a:cxnSpLocks/>
          </p:cNvCxnSpPr>
          <p:nvPr/>
        </p:nvCxnSpPr>
        <p:spPr>
          <a:xfrm>
            <a:off x="6545070" y="2671492"/>
            <a:ext cx="2087594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CC312D90-50F2-4981-B135-B8854A508FC7}"/>
              </a:ext>
            </a:extLst>
          </p:cNvPr>
          <p:cNvSpPr txBox="1"/>
          <p:nvPr/>
        </p:nvSpPr>
        <p:spPr>
          <a:xfrm>
            <a:off x="4721059" y="1748512"/>
            <a:ext cx="112809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00B050"/>
                </a:solidFill>
              </a:rPr>
              <a:t>parseRecipe</a:t>
            </a:r>
            <a:r>
              <a:rPr lang="en-US" sz="1400" dirty="0">
                <a:solidFill>
                  <a:srgbClr val="00B050"/>
                </a:solidFill>
              </a:rPr>
              <a:t>()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3163337-17C2-404C-9344-C7FE2793C202}"/>
              </a:ext>
            </a:extLst>
          </p:cNvPr>
          <p:cNvSpPr txBox="1"/>
          <p:nvPr/>
        </p:nvSpPr>
        <p:spPr>
          <a:xfrm>
            <a:off x="7020863" y="1982932"/>
            <a:ext cx="112809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00B050"/>
                </a:solidFill>
              </a:rPr>
              <a:t>parseRecipe</a:t>
            </a:r>
            <a:r>
              <a:rPr lang="en-US" sz="1400" dirty="0">
                <a:solidFill>
                  <a:srgbClr val="00B050"/>
                </a:solidFill>
              </a:rPr>
              <a:t>()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FFB1089-E0FF-4637-871D-C40B0879AF04}"/>
              </a:ext>
            </a:extLst>
          </p:cNvPr>
          <p:cNvCxnSpPr>
            <a:cxnSpLocks/>
          </p:cNvCxnSpPr>
          <p:nvPr/>
        </p:nvCxnSpPr>
        <p:spPr>
          <a:xfrm flipH="1">
            <a:off x="6574419" y="2294467"/>
            <a:ext cx="1989316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F7876284-E0A9-4D94-BAF9-BE79D1BA3738}"/>
              </a:ext>
            </a:extLst>
          </p:cNvPr>
          <p:cNvCxnSpPr>
            <a:cxnSpLocks/>
          </p:cNvCxnSpPr>
          <p:nvPr/>
        </p:nvCxnSpPr>
        <p:spPr>
          <a:xfrm>
            <a:off x="1554411" y="4114800"/>
            <a:ext cx="9006684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036D3242-E741-4428-80F6-6BED277205F7}"/>
              </a:ext>
            </a:extLst>
          </p:cNvPr>
          <p:cNvSpPr txBox="1"/>
          <p:nvPr/>
        </p:nvSpPr>
        <p:spPr>
          <a:xfrm>
            <a:off x="6654273" y="3818149"/>
            <a:ext cx="220996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00B050"/>
                </a:solidFill>
              </a:rPr>
              <a:t>replaceText</a:t>
            </a:r>
            <a:r>
              <a:rPr lang="en-US" sz="1400" dirty="0">
                <a:solidFill>
                  <a:srgbClr val="00B050"/>
                </a:solidFill>
              </a:rPr>
              <a:t>(</a:t>
            </a:r>
            <a:r>
              <a:rPr lang="en-US" sz="1400" dirty="0" err="1">
                <a:solidFill>
                  <a:srgbClr val="00B050"/>
                </a:solidFill>
              </a:rPr>
              <a:t>parsedRecipe</a:t>
            </a:r>
            <a:r>
              <a:rPr lang="en-US" sz="1400" dirty="0">
                <a:solidFill>
                  <a:srgbClr val="00B050"/>
                </a:solidFill>
              </a:rPr>
              <a:t>)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E7EEE91C-2942-4CFB-BCB7-ACF62BB4AF08}"/>
              </a:ext>
            </a:extLst>
          </p:cNvPr>
          <p:cNvCxnSpPr>
            <a:cxnSpLocks/>
          </p:cNvCxnSpPr>
          <p:nvPr/>
        </p:nvCxnSpPr>
        <p:spPr>
          <a:xfrm>
            <a:off x="1557966" y="4607431"/>
            <a:ext cx="9072058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E17760E9-311B-4241-9718-A191C932F8A3}"/>
              </a:ext>
            </a:extLst>
          </p:cNvPr>
          <p:cNvCxnSpPr>
            <a:cxnSpLocks/>
          </p:cNvCxnSpPr>
          <p:nvPr/>
        </p:nvCxnSpPr>
        <p:spPr>
          <a:xfrm>
            <a:off x="1571822" y="5221172"/>
            <a:ext cx="9006684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390818E3-183F-4E1A-8B5D-5E1A5A137C02}"/>
              </a:ext>
            </a:extLst>
          </p:cNvPr>
          <p:cNvSpPr txBox="1"/>
          <p:nvPr/>
        </p:nvSpPr>
        <p:spPr>
          <a:xfrm>
            <a:off x="7020862" y="4928045"/>
            <a:ext cx="112809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00B050"/>
                </a:solidFill>
              </a:rPr>
              <a:t>replaceText</a:t>
            </a:r>
            <a:r>
              <a:rPr lang="en-US" sz="1400" dirty="0">
                <a:solidFill>
                  <a:srgbClr val="00B050"/>
                </a:solidFill>
              </a:rPr>
              <a:t>(“”)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E53D45E1-00EE-4BD0-958C-516C3D53F085}"/>
              </a:ext>
            </a:extLst>
          </p:cNvPr>
          <p:cNvCxnSpPr>
            <a:cxnSpLocks/>
          </p:cNvCxnSpPr>
          <p:nvPr/>
        </p:nvCxnSpPr>
        <p:spPr>
          <a:xfrm>
            <a:off x="1575377" y="5713803"/>
            <a:ext cx="9072058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F6C1BCCD-77F4-46F3-B869-13420A88A93D}"/>
              </a:ext>
            </a:extLst>
          </p:cNvPr>
          <p:cNvSpPr/>
          <p:nvPr/>
        </p:nvSpPr>
        <p:spPr>
          <a:xfrm>
            <a:off x="10561095" y="5221173"/>
            <a:ext cx="145242" cy="49263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70" name="Rectangle: Single Corner Snipped 69">
            <a:extLst>
              <a:ext uri="{FF2B5EF4-FFF2-40B4-BE49-F238E27FC236}">
                <a16:creationId xmlns:a16="http://schemas.microsoft.com/office/drawing/2014/main" id="{21B7DF38-C1C8-4739-A482-64A0FDA500A1}"/>
              </a:ext>
            </a:extLst>
          </p:cNvPr>
          <p:cNvSpPr>
            <a:spLocks/>
          </p:cNvSpPr>
          <p:nvPr/>
        </p:nvSpPr>
        <p:spPr>
          <a:xfrm>
            <a:off x="369507" y="3657600"/>
            <a:ext cx="883191" cy="551175"/>
          </a:xfrm>
          <a:custGeom>
            <a:avLst/>
            <a:gdLst>
              <a:gd name="connsiteX0" fmla="*/ 0 w 849693"/>
              <a:gd name="connsiteY0" fmla="*/ 0 h 538959"/>
              <a:gd name="connsiteX1" fmla="*/ 580214 w 849693"/>
              <a:gd name="connsiteY1" fmla="*/ 0 h 538959"/>
              <a:gd name="connsiteX2" fmla="*/ 849693 w 849693"/>
              <a:gd name="connsiteY2" fmla="*/ 269480 h 538959"/>
              <a:gd name="connsiteX3" fmla="*/ 849693 w 849693"/>
              <a:gd name="connsiteY3" fmla="*/ 538959 h 538959"/>
              <a:gd name="connsiteX4" fmla="*/ 0 w 849693"/>
              <a:gd name="connsiteY4" fmla="*/ 538959 h 538959"/>
              <a:gd name="connsiteX5" fmla="*/ 0 w 849693"/>
              <a:gd name="connsiteY5" fmla="*/ 0 h 538959"/>
              <a:gd name="connsiteX0" fmla="*/ 0 w 849693"/>
              <a:gd name="connsiteY0" fmla="*/ 0 h 538959"/>
              <a:gd name="connsiteX1" fmla="*/ 842151 w 849693"/>
              <a:gd name="connsiteY1" fmla="*/ 4762 h 538959"/>
              <a:gd name="connsiteX2" fmla="*/ 849693 w 849693"/>
              <a:gd name="connsiteY2" fmla="*/ 269480 h 538959"/>
              <a:gd name="connsiteX3" fmla="*/ 849693 w 849693"/>
              <a:gd name="connsiteY3" fmla="*/ 538959 h 538959"/>
              <a:gd name="connsiteX4" fmla="*/ 0 w 849693"/>
              <a:gd name="connsiteY4" fmla="*/ 538959 h 538959"/>
              <a:gd name="connsiteX5" fmla="*/ 0 w 849693"/>
              <a:gd name="connsiteY5" fmla="*/ 0 h 538959"/>
              <a:gd name="connsiteX0" fmla="*/ 0 w 849693"/>
              <a:gd name="connsiteY0" fmla="*/ 0 h 538959"/>
              <a:gd name="connsiteX1" fmla="*/ 842151 w 849693"/>
              <a:gd name="connsiteY1" fmla="*/ 4762 h 538959"/>
              <a:gd name="connsiteX2" fmla="*/ 849693 w 849693"/>
              <a:gd name="connsiteY2" fmla="*/ 269480 h 538959"/>
              <a:gd name="connsiteX3" fmla="*/ 611568 w 849693"/>
              <a:gd name="connsiteY3" fmla="*/ 505622 h 538959"/>
              <a:gd name="connsiteX4" fmla="*/ 0 w 849693"/>
              <a:gd name="connsiteY4" fmla="*/ 538959 h 538959"/>
              <a:gd name="connsiteX5" fmla="*/ 0 w 849693"/>
              <a:gd name="connsiteY5" fmla="*/ 0 h 538959"/>
              <a:gd name="connsiteX0" fmla="*/ 0 w 863981"/>
              <a:gd name="connsiteY0" fmla="*/ 0 h 538959"/>
              <a:gd name="connsiteX1" fmla="*/ 842151 w 863981"/>
              <a:gd name="connsiteY1" fmla="*/ 4762 h 538959"/>
              <a:gd name="connsiteX2" fmla="*/ 863981 w 863981"/>
              <a:gd name="connsiteY2" fmla="*/ 512367 h 538959"/>
              <a:gd name="connsiteX3" fmla="*/ 611568 w 863981"/>
              <a:gd name="connsiteY3" fmla="*/ 505622 h 538959"/>
              <a:gd name="connsiteX4" fmla="*/ 0 w 863981"/>
              <a:gd name="connsiteY4" fmla="*/ 538959 h 538959"/>
              <a:gd name="connsiteX5" fmla="*/ 0 w 863981"/>
              <a:gd name="connsiteY5" fmla="*/ 0 h 538959"/>
              <a:gd name="connsiteX0" fmla="*/ 0 w 842151"/>
              <a:gd name="connsiteY0" fmla="*/ 0 h 538959"/>
              <a:gd name="connsiteX1" fmla="*/ 842151 w 842151"/>
              <a:gd name="connsiteY1" fmla="*/ 4762 h 538959"/>
              <a:gd name="connsiteX2" fmla="*/ 763969 w 842151"/>
              <a:gd name="connsiteY2" fmla="*/ 402830 h 538959"/>
              <a:gd name="connsiteX3" fmla="*/ 611568 w 842151"/>
              <a:gd name="connsiteY3" fmla="*/ 505622 h 538959"/>
              <a:gd name="connsiteX4" fmla="*/ 0 w 842151"/>
              <a:gd name="connsiteY4" fmla="*/ 538959 h 538959"/>
              <a:gd name="connsiteX5" fmla="*/ 0 w 842151"/>
              <a:gd name="connsiteY5" fmla="*/ 0 h 538959"/>
              <a:gd name="connsiteX0" fmla="*/ 0 w 842151"/>
              <a:gd name="connsiteY0" fmla="*/ 0 h 538959"/>
              <a:gd name="connsiteX1" fmla="*/ 842151 w 842151"/>
              <a:gd name="connsiteY1" fmla="*/ 4762 h 538959"/>
              <a:gd name="connsiteX2" fmla="*/ 830644 w 842151"/>
              <a:gd name="connsiteY2" fmla="*/ 298055 h 538959"/>
              <a:gd name="connsiteX3" fmla="*/ 611568 w 842151"/>
              <a:gd name="connsiteY3" fmla="*/ 505622 h 538959"/>
              <a:gd name="connsiteX4" fmla="*/ 0 w 842151"/>
              <a:gd name="connsiteY4" fmla="*/ 538959 h 538959"/>
              <a:gd name="connsiteX5" fmla="*/ 0 w 842151"/>
              <a:gd name="connsiteY5" fmla="*/ 0 h 538959"/>
              <a:gd name="connsiteX0" fmla="*/ 0 w 842151"/>
              <a:gd name="connsiteY0" fmla="*/ 0 h 538959"/>
              <a:gd name="connsiteX1" fmla="*/ 842151 w 842151"/>
              <a:gd name="connsiteY1" fmla="*/ 4762 h 538959"/>
              <a:gd name="connsiteX2" fmla="*/ 835406 w 842151"/>
              <a:gd name="connsiteY2" fmla="*/ 350443 h 538959"/>
              <a:gd name="connsiteX3" fmla="*/ 611568 w 842151"/>
              <a:gd name="connsiteY3" fmla="*/ 505622 h 538959"/>
              <a:gd name="connsiteX4" fmla="*/ 0 w 842151"/>
              <a:gd name="connsiteY4" fmla="*/ 538959 h 538959"/>
              <a:gd name="connsiteX5" fmla="*/ 0 w 842151"/>
              <a:gd name="connsiteY5" fmla="*/ 0 h 538959"/>
              <a:gd name="connsiteX0" fmla="*/ 0 w 849694"/>
              <a:gd name="connsiteY0" fmla="*/ 0 h 538959"/>
              <a:gd name="connsiteX1" fmla="*/ 842151 w 849694"/>
              <a:gd name="connsiteY1" fmla="*/ 4762 h 538959"/>
              <a:gd name="connsiteX2" fmla="*/ 849694 w 849694"/>
              <a:gd name="connsiteY2" fmla="*/ 350443 h 538959"/>
              <a:gd name="connsiteX3" fmla="*/ 611568 w 849694"/>
              <a:gd name="connsiteY3" fmla="*/ 505622 h 538959"/>
              <a:gd name="connsiteX4" fmla="*/ 0 w 849694"/>
              <a:gd name="connsiteY4" fmla="*/ 538959 h 538959"/>
              <a:gd name="connsiteX5" fmla="*/ 0 w 849694"/>
              <a:gd name="connsiteY5" fmla="*/ 0 h 538959"/>
              <a:gd name="connsiteX0" fmla="*/ 0 w 849694"/>
              <a:gd name="connsiteY0" fmla="*/ 0 h 543722"/>
              <a:gd name="connsiteX1" fmla="*/ 842151 w 849694"/>
              <a:gd name="connsiteY1" fmla="*/ 4762 h 543722"/>
              <a:gd name="connsiteX2" fmla="*/ 849694 w 849694"/>
              <a:gd name="connsiteY2" fmla="*/ 350443 h 543722"/>
              <a:gd name="connsiteX3" fmla="*/ 768730 w 849694"/>
              <a:gd name="connsiteY3" fmla="*/ 543722 h 543722"/>
              <a:gd name="connsiteX4" fmla="*/ 0 w 849694"/>
              <a:gd name="connsiteY4" fmla="*/ 538959 h 543722"/>
              <a:gd name="connsiteX5" fmla="*/ 0 w 849694"/>
              <a:gd name="connsiteY5" fmla="*/ 0 h 543722"/>
              <a:gd name="connsiteX0" fmla="*/ 0 w 849694"/>
              <a:gd name="connsiteY0" fmla="*/ 0 h 543722"/>
              <a:gd name="connsiteX1" fmla="*/ 842151 w 849694"/>
              <a:gd name="connsiteY1" fmla="*/ 4762 h 543722"/>
              <a:gd name="connsiteX2" fmla="*/ 849694 w 849694"/>
              <a:gd name="connsiteY2" fmla="*/ 350443 h 543722"/>
              <a:gd name="connsiteX3" fmla="*/ 692530 w 849694"/>
              <a:gd name="connsiteY3" fmla="*/ 543722 h 543722"/>
              <a:gd name="connsiteX4" fmla="*/ 0 w 849694"/>
              <a:gd name="connsiteY4" fmla="*/ 538959 h 543722"/>
              <a:gd name="connsiteX5" fmla="*/ 0 w 849694"/>
              <a:gd name="connsiteY5" fmla="*/ 0 h 543722"/>
              <a:gd name="connsiteX0" fmla="*/ 0 w 844932"/>
              <a:gd name="connsiteY0" fmla="*/ 0 h 543722"/>
              <a:gd name="connsiteX1" fmla="*/ 842151 w 844932"/>
              <a:gd name="connsiteY1" fmla="*/ 4762 h 543722"/>
              <a:gd name="connsiteX2" fmla="*/ 844932 w 844932"/>
              <a:gd name="connsiteY2" fmla="*/ 412356 h 543722"/>
              <a:gd name="connsiteX3" fmla="*/ 692530 w 844932"/>
              <a:gd name="connsiteY3" fmla="*/ 543722 h 543722"/>
              <a:gd name="connsiteX4" fmla="*/ 0 w 844932"/>
              <a:gd name="connsiteY4" fmla="*/ 538959 h 543722"/>
              <a:gd name="connsiteX5" fmla="*/ 0 w 844932"/>
              <a:gd name="connsiteY5" fmla="*/ 0 h 543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44932" h="543722">
                <a:moveTo>
                  <a:pt x="0" y="0"/>
                </a:moveTo>
                <a:lnTo>
                  <a:pt x="842151" y="4762"/>
                </a:lnTo>
                <a:lnTo>
                  <a:pt x="844932" y="412356"/>
                </a:lnTo>
                <a:lnTo>
                  <a:pt x="692530" y="543722"/>
                </a:lnTo>
                <a:lnTo>
                  <a:pt x="0" y="538959"/>
                </a:lnTo>
                <a:lnTo>
                  <a:pt x="0" y="0"/>
                </a:lnTo>
                <a:close/>
              </a:path>
            </a:pathLst>
          </a:custGeom>
          <a:ln w="127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alt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8CA36DE1-1FD2-48FF-9C34-76E3A77C57EA}"/>
              </a:ext>
            </a:extLst>
          </p:cNvPr>
          <p:cNvCxnSpPr>
            <a:stCxn id="68" idx="1"/>
            <a:endCxn id="68" idx="3"/>
          </p:cNvCxnSpPr>
          <p:nvPr/>
        </p:nvCxnSpPr>
        <p:spPr>
          <a:xfrm>
            <a:off x="369507" y="4792836"/>
            <a:ext cx="10984275" cy="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7D91330C-B9C3-4245-9D4A-421EC6E8CC45}"/>
              </a:ext>
            </a:extLst>
          </p:cNvPr>
          <p:cNvSpPr txBox="1"/>
          <p:nvPr/>
        </p:nvSpPr>
        <p:spPr>
          <a:xfrm>
            <a:off x="1678998" y="3720740"/>
            <a:ext cx="22132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</a:rPr>
              <a:t>[</a:t>
            </a:r>
            <a:r>
              <a:rPr lang="en-US" sz="1400" dirty="0" err="1">
                <a:solidFill>
                  <a:srgbClr val="C00000"/>
                </a:solidFill>
              </a:rPr>
              <a:t>parsedRecipe</a:t>
            </a:r>
            <a:r>
              <a:rPr lang="en-US" sz="1400" dirty="0">
                <a:solidFill>
                  <a:srgbClr val="C00000"/>
                </a:solidFill>
              </a:rPr>
              <a:t> not null]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ED78C63-B035-4A19-A42E-5E8A586133E8}"/>
              </a:ext>
            </a:extLst>
          </p:cNvPr>
          <p:cNvSpPr txBox="1"/>
          <p:nvPr/>
        </p:nvSpPr>
        <p:spPr>
          <a:xfrm>
            <a:off x="1678998" y="4864028"/>
            <a:ext cx="22132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rgbClr val="C00000"/>
                </a:solidFill>
              </a:rPr>
              <a:t>[else]</a:t>
            </a:r>
            <a:endParaRPr lang="en-US" sz="1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35077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992</TotalTime>
  <Words>60</Words>
  <Application>Microsoft Office PowerPoint</Application>
  <PresentationFormat>Widescreen</PresentationFormat>
  <Paragraphs>24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Thanh Nguyen</cp:lastModifiedBy>
  <cp:revision>77</cp:revision>
  <dcterms:created xsi:type="dcterms:W3CDTF">2016-07-22T14:33:02Z</dcterms:created>
  <dcterms:modified xsi:type="dcterms:W3CDTF">2018-04-09T17:11:13Z</dcterms:modified>
</cp:coreProperties>
</file>