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27C"/>
    <a:srgbClr val="FD6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20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4/12/18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4/12/18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4/12/18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4/12/18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4/12/18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4/12/18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4/12/18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4/12/18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4/12/18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4/12/18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4/12/18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4/12/18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138204" y="320005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373873" y="3317891"/>
            <a:ext cx="266442" cy="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640315" y="2845707"/>
            <a:ext cx="1639347" cy="9485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</a:t>
            </a:r>
            <a:r>
              <a:rPr lang="en-SG" sz="1801" dirty="0" smtClean="0"/>
              <a:t>share command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3"/>
            <a:endCxn id="49" idx="1"/>
          </p:cNvCxnSpPr>
          <p:nvPr/>
        </p:nvCxnSpPr>
        <p:spPr>
          <a:xfrm flipV="1">
            <a:off x="2279662" y="3318919"/>
            <a:ext cx="265253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8E8723C3-03E7-46BE-8211-AAF9ADC7B033}"/>
              </a:ext>
            </a:extLst>
          </p:cNvPr>
          <p:cNvSpPr/>
          <p:nvPr/>
        </p:nvSpPr>
        <p:spPr>
          <a:xfrm>
            <a:off x="4214248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4604827" y="2212792"/>
            <a:ext cx="1972660" cy="61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[User is </a:t>
            </a:r>
            <a:r>
              <a:rPr lang="en-SG" sz="1600" dirty="0" smtClean="0">
                <a:latin typeface="Consolas" panose="020B0609020204030204" pitchFamily="49" charset="0"/>
              </a:rPr>
              <a:t>logged in to Facebook]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0BB788-4B9F-4654-A5F0-F380DA681824}"/>
              </a:ext>
            </a:extLst>
          </p:cNvPr>
          <p:cNvSpPr txBox="1"/>
          <p:nvPr/>
        </p:nvSpPr>
        <p:spPr>
          <a:xfrm>
            <a:off x="4138959" y="3896912"/>
            <a:ext cx="725270" cy="36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[else]</a:t>
            </a:r>
            <a:endParaRPr lang="en-SG" sz="180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4950504" y="3467879"/>
            <a:ext cx="1866600" cy="8934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Show Facebook Authentication page</a:t>
            </a:r>
            <a:endParaRPr lang="en-SG" sz="1801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xmlns="" id="{CEFA5E0B-0718-4C33-83E9-398CBD71772D}"/>
              </a:ext>
            </a:extLst>
          </p:cNvPr>
          <p:cNvSpPr/>
          <p:nvPr/>
        </p:nvSpPr>
        <p:spPr>
          <a:xfrm>
            <a:off x="7019380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10759775" y="306786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91A7435-1CBD-4D64-B373-CDF617409EFD}"/>
              </a:ext>
            </a:extLst>
          </p:cNvPr>
          <p:cNvSpPr txBox="1"/>
          <p:nvPr/>
        </p:nvSpPr>
        <p:spPr>
          <a:xfrm>
            <a:off x="7824941" y="4142779"/>
            <a:ext cx="693435" cy="36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00470AD-DA4C-4F16-91F5-E3E560CDBEFC}"/>
              </a:ext>
            </a:extLst>
          </p:cNvPr>
          <p:cNvSpPr txBox="1"/>
          <p:nvPr/>
        </p:nvSpPr>
        <p:spPr>
          <a:xfrm>
            <a:off x="7313543" y="2050327"/>
            <a:ext cx="1564259" cy="64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[recipe does not have URL]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8805613" y="2324442"/>
            <a:ext cx="1634410" cy="9166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Show Facebook Feed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7954402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1240541" y="3308251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11659918" y="319794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24" name="Elbow Connector 23"/>
          <p:cNvCxnSpPr>
            <a:stCxn id="12" idx="2"/>
            <a:endCxn id="22" idx="1"/>
          </p:cNvCxnSpPr>
          <p:nvPr/>
        </p:nvCxnSpPr>
        <p:spPr>
          <a:xfrm rot="16200000" flipH="1">
            <a:off x="4524404" y="3488500"/>
            <a:ext cx="356327" cy="495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2" idx="3"/>
            <a:endCxn id="26" idx="2"/>
          </p:cNvCxnSpPr>
          <p:nvPr/>
        </p:nvCxnSpPr>
        <p:spPr>
          <a:xfrm flipV="1">
            <a:off x="6817104" y="3558274"/>
            <a:ext cx="442659" cy="356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6" idx="3"/>
            <a:endCxn id="56" idx="1"/>
          </p:cNvCxnSpPr>
          <p:nvPr/>
        </p:nvCxnSpPr>
        <p:spPr>
          <a:xfrm flipV="1">
            <a:off x="7500146" y="3315780"/>
            <a:ext cx="454256" cy="2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6" idx="0"/>
            <a:endCxn id="51" idx="1"/>
          </p:cNvCxnSpPr>
          <p:nvPr/>
        </p:nvCxnSpPr>
        <p:spPr>
          <a:xfrm rot="5400000" flipH="1" flipV="1">
            <a:off x="8353881" y="2623665"/>
            <a:ext cx="292637" cy="610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10440023" y="2782760"/>
            <a:ext cx="560135" cy="285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0"/>
            <a:endCxn id="26" idx="0"/>
          </p:cNvCxnSpPr>
          <p:nvPr/>
        </p:nvCxnSpPr>
        <p:spPr>
          <a:xfrm rot="5400000" flipH="1" flipV="1">
            <a:off x="5857197" y="1674942"/>
            <a:ext cx="12700" cy="28051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8814242" y="3579154"/>
            <a:ext cx="1776819" cy="11655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Show share feed dialog with embedded URL</a:t>
            </a:r>
            <a:endParaRPr lang="en-SG" sz="1801" dirty="0"/>
          </a:p>
        </p:txBody>
      </p:sp>
      <p:cxnSp>
        <p:nvCxnSpPr>
          <p:cNvPr id="42" name="Elbow Connector 41"/>
          <p:cNvCxnSpPr>
            <a:stCxn id="56" idx="2"/>
            <a:endCxn id="41" idx="1"/>
          </p:cNvCxnSpPr>
          <p:nvPr/>
        </p:nvCxnSpPr>
        <p:spPr>
          <a:xfrm rot="16200000" flipH="1">
            <a:off x="8201622" y="3549325"/>
            <a:ext cx="605782" cy="619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1" idx="3"/>
            <a:endCxn id="46" idx="2"/>
          </p:cNvCxnSpPr>
          <p:nvPr/>
        </p:nvCxnSpPr>
        <p:spPr>
          <a:xfrm flipV="1">
            <a:off x="10591061" y="3548634"/>
            <a:ext cx="409097" cy="61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2544915" y="2827672"/>
            <a:ext cx="1492628" cy="982494"/>
          </a:xfrm>
          <a:prstGeom prst="roundRect">
            <a:avLst/>
          </a:prstGeom>
          <a:solidFill>
            <a:srgbClr val="FD827C"/>
          </a:solidFill>
          <a:ln>
            <a:solidFill>
              <a:srgbClr val="FD66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Copy recipe to clipboard</a:t>
            </a:r>
            <a:endParaRPr lang="en-SG" sz="1801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49" idx="3"/>
            <a:endCxn id="12" idx="1"/>
          </p:cNvCxnSpPr>
          <p:nvPr/>
        </p:nvCxnSpPr>
        <p:spPr>
          <a:xfrm flipV="1">
            <a:off x="4037543" y="3317891"/>
            <a:ext cx="176705" cy="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43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Ryan Ang</cp:lastModifiedBy>
  <cp:revision>10</cp:revision>
  <dcterms:created xsi:type="dcterms:W3CDTF">2017-07-28T00:49:09Z</dcterms:created>
  <dcterms:modified xsi:type="dcterms:W3CDTF">2018-04-12T09:12:37Z</dcterms:modified>
</cp:coreProperties>
</file>