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592" y="-11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677" y="9715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0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859584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6400" y="97528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34392" y="143347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90819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0818" y="1345881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hare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63070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600" y="1447800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“share 1”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5452056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1371600"/>
            <a:ext cx="1893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post(ShareRecipeEvent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63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4619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99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420148" y="93805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48140" y="1670149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478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00" y="4103678"/>
            <a:ext cx="1777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ost(ShareRecipeEvent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6604096" y="35983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269681" y="3951365"/>
            <a:ext cx="0" cy="21031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7197673" y="4374298"/>
            <a:ext cx="142006" cy="14904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91200" y="58674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838394" y="109967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3534585" y="35814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081401" y="3945071"/>
            <a:ext cx="0" cy="210312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009394" y="4973550"/>
            <a:ext cx="130545" cy="7315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161793" y="57150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61794" y="49735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76800" y="4713278"/>
            <a:ext cx="2019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handleShareRecipeEvent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1085" y="5368728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057400" y="5201268"/>
            <a:ext cx="1744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Load </a:t>
            </a:r>
            <a:r>
              <a:rPr lang="en-US" sz="1400" dirty="0" smtClean="0">
                <a:solidFill>
                  <a:srgbClr val="00B050"/>
                </a:solidFill>
              </a:rPr>
              <a:t>Facebook authentication </a:t>
            </a:r>
            <a:r>
              <a:rPr lang="en-US" sz="1400" dirty="0">
                <a:solidFill>
                  <a:srgbClr val="00B050"/>
                </a:solidFill>
              </a:rPr>
              <a:t>page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5574872" y="4386059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841085" y="4968060"/>
            <a:ext cx="217349" cy="270072"/>
            <a:chOff x="1028134" y="5612032"/>
            <a:chExt cx="217349" cy="270072"/>
          </a:xfrm>
        </p:grpSpPr>
        <p:sp>
          <p:nvSpPr>
            <p:cNvPr id="54" name="Freeform 53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828800" y="4800600"/>
            <a:ext cx="19727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Copy recipe to clipboard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Ryan Ang</cp:lastModifiedBy>
  <cp:revision>74</cp:revision>
  <dcterms:created xsi:type="dcterms:W3CDTF">2016-07-22T14:33:02Z</dcterms:created>
  <dcterms:modified xsi:type="dcterms:W3CDTF">2018-04-12T09:25:50Z</dcterms:modified>
</cp:coreProperties>
</file>