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1200" y="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52398" y="1676400"/>
            <a:ext cx="8655559" cy="464279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311644" y="19917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39458" y="23554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967449" y="2706111"/>
            <a:ext cx="170543" cy="33898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209799" y="18745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:Recipe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823198" y="2359104"/>
            <a:ext cx="0" cy="190809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733299" y="2817297"/>
            <a:ext cx="192819" cy="13737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934199" y="3729462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t:Tag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7485208" y="4155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409008" y="4155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152401" y="27097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119850" y="28172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990600" y="2438400"/>
            <a:ext cx="18820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execute(“tag favourites”)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723817" y="33984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16190" y="46613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724399" y="365760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136785" y="4185622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228601" y="6096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978530" y="2743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 flipV="1">
            <a:off x="1119850" y="4863644"/>
            <a:ext cx="6280236" cy="1315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00086" y="4848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9493782" y="3081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9399434" y="4905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7563297" y="4905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7561408" y="5095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119850" y="5867400"/>
            <a:ext cx="62802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619999" y="4419600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updateFiltered RecipeList(p)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011934" y="3352799"/>
            <a:ext cx="12546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parse(“favourites”)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90599" y="2362200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parse(“tag favourites”)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06736" y="565195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6582" y="58674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732880" y="5158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489957" y="5619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7570634" y="5791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140444" y="39624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698580" y="26250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:TagCommand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29190" y="33528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526546" y="30480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  <a:stCxn id="45" idx="2"/>
          </p:cNvCxnSpPr>
          <p:nvPr/>
        </p:nvCxnSpPr>
        <p:spPr>
          <a:xfrm flipH="1">
            <a:off x="4629466" y="3171165"/>
            <a:ext cx="2" cy="101983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526547" y="3352800"/>
            <a:ext cx="192464" cy="76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965981" y="4114800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70634" y="5410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879024" y="28682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926118" y="31711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00264" y="41579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7" name="Rectangle 62">
            <a:extLst>
              <a:ext uri="{FF2B5EF4-FFF2-40B4-BE49-F238E27FC236}">
                <a16:creationId xmlns:a16="http://schemas.microsoft.com/office/drawing/2014/main" id="{ABBD63AD-F6EA-4999-AA76-CB710DC3ECEB}"/>
              </a:ext>
            </a:extLst>
          </p:cNvPr>
          <p:cNvSpPr/>
          <p:nvPr/>
        </p:nvSpPr>
        <p:spPr>
          <a:xfrm>
            <a:off x="5625535" y="3048000"/>
            <a:ext cx="1305007" cy="5334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p:TagContainsKeywordsPredicate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788ABE7-B783-453A-AFAA-E2FD83E9BF4B}"/>
              </a:ext>
            </a:extLst>
          </p:cNvPr>
          <p:cNvSpPr/>
          <p:nvPr/>
        </p:nvSpPr>
        <p:spPr>
          <a:xfrm>
            <a:off x="6194956" y="3534435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5317A5-D963-4F17-BF19-084F9324505D}"/>
              </a:ext>
            </a:extLst>
          </p:cNvPr>
          <p:cNvSpPr txBox="1"/>
          <p:nvPr/>
        </p:nvSpPr>
        <p:spPr>
          <a:xfrm>
            <a:off x="6218595" y="37007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7226AB4-11F1-4DA2-9691-0C86CC3EE71B}"/>
              </a:ext>
            </a:extLst>
          </p:cNvPr>
          <p:cNvCxnSpPr>
            <a:cxnSpLocks/>
          </p:cNvCxnSpPr>
          <p:nvPr/>
        </p:nvCxnSpPr>
        <p:spPr>
          <a:xfrm>
            <a:off x="6324599" y="3581400"/>
            <a:ext cx="0" cy="228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94357DA-9781-4F1C-A4E2-B3CF7F2E04DA}"/>
              </a:ext>
            </a:extLst>
          </p:cNvPr>
          <p:cNvCxnSpPr>
            <a:cxnSpLocks/>
          </p:cNvCxnSpPr>
          <p:nvPr/>
        </p:nvCxnSpPr>
        <p:spPr>
          <a:xfrm flipV="1">
            <a:off x="4724399" y="3906045"/>
            <a:ext cx="2206147" cy="1587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5C81833-C995-4563-8703-26FE4F42F22E}"/>
              </a:ext>
            </a:extLst>
          </p:cNvPr>
          <p:cNvCxnSpPr>
            <a:cxnSpLocks/>
          </p:cNvCxnSpPr>
          <p:nvPr/>
        </p:nvCxnSpPr>
        <p:spPr>
          <a:xfrm>
            <a:off x="4755573" y="4022722"/>
            <a:ext cx="2223800" cy="158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6DB8F2E-C195-4856-81D8-DAD9ECD252C4}"/>
              </a:ext>
            </a:extLst>
          </p:cNvPr>
          <p:cNvSpPr txBox="1"/>
          <p:nvPr/>
        </p:nvSpPr>
        <p:spPr>
          <a:xfrm>
            <a:off x="5105399" y="344215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30FC4B-7781-45E0-AD38-9946CAAF58E5}"/>
              </a:ext>
            </a:extLst>
          </p:cNvPr>
          <p:cNvSpPr txBox="1"/>
          <p:nvPr/>
        </p:nvSpPr>
        <p:spPr>
          <a:xfrm>
            <a:off x="5418456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49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Nicholas</cp:lastModifiedBy>
  <cp:revision>76</cp:revision>
  <dcterms:created xsi:type="dcterms:W3CDTF">2016-07-22T14:33:02Z</dcterms:created>
  <dcterms:modified xsi:type="dcterms:W3CDTF">2018-04-13T16:04:42Z</dcterms:modified>
</cp:coreProperties>
</file>