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202201" y="1836542"/>
            <a:ext cx="20360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</a:t>
            </a:r>
            <a:r>
              <a:rPr lang="en-SG" dirty="0"/>
              <a:t>Pizza</a:t>
            </a:r>
            <a:r>
              <a:rPr lang="en-SG" dirty="0">
                <a:latin typeface="Consolas" panose="020B0609020204030204" pitchFamily="49" charset="0"/>
              </a:rPr>
              <a:t> 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BBE8470-C1F5-4C8D-87CB-1D8EB5FF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08979"/>
              </p:ext>
            </p:extLst>
          </p:nvPr>
        </p:nvGraphicFramePr>
        <p:xfrm>
          <a:off x="7384799" y="167971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Pizza”</a:t>
                      </a:r>
                    </a:p>
                    <a:p>
                      <a:r>
                        <a:rPr lang="en-SG" dirty="0" err="1"/>
                        <a:t>prevRecipeBook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04483"/>
              </p:ext>
            </p:extLst>
          </p:nvPr>
        </p:nvGraphicFramePr>
        <p:xfrm>
          <a:off x="-150829" y="2786220"/>
          <a:ext cx="245472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472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prevRecipeBook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9E6ECE-DAEA-4872-A527-4228E171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64035"/>
              </p:ext>
            </p:extLst>
          </p:nvPr>
        </p:nvGraphicFramePr>
        <p:xfrm>
          <a:off x="7384799" y="2764546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prevRecipeBook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Thanh Nguyen</cp:lastModifiedBy>
  <cp:revision>16</cp:revision>
  <dcterms:created xsi:type="dcterms:W3CDTF">2017-07-27T00:35:51Z</dcterms:created>
  <dcterms:modified xsi:type="dcterms:W3CDTF">2018-03-21T18:00:15Z</dcterms:modified>
</cp:coreProperties>
</file>