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22/3/2018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22/3/2018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22/3/2018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22/3/2018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22/3/2018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30"/>
          <p:cNvSpPr/>
          <p:nvPr/>
        </p:nvSpPr>
        <p:spPr>
          <a:xfrm>
            <a:off x="7296981" y="1795243"/>
            <a:ext cx="2621293" cy="2081545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10006092" y="1795243"/>
            <a:ext cx="2621293" cy="2081545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C81D8A5-64FA-43CA-A840-AD5956B10767}"/>
              </a:ext>
            </a:extLst>
          </p:cNvPr>
          <p:cNvSpPr txBox="1"/>
          <p:nvPr/>
        </p:nvSpPr>
        <p:spPr>
          <a:xfrm>
            <a:off x="-62383" y="3903640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697F45-641B-485D-883D-A42801488B09}"/>
              </a:ext>
            </a:extLst>
          </p:cNvPr>
          <p:cNvSpPr txBox="1"/>
          <p:nvPr/>
        </p:nvSpPr>
        <p:spPr>
          <a:xfrm>
            <a:off x="2520692" y="3900280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2510217E-1317-499D-9028-76B1365F9ECC}"/>
              </a:ext>
            </a:extLst>
          </p:cNvPr>
          <p:cNvSpPr/>
          <p:nvPr/>
        </p:nvSpPr>
        <p:spPr>
          <a:xfrm>
            <a:off x="5282506" y="2175184"/>
            <a:ext cx="1970566" cy="1263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clear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B97786-43AA-465A-B0C2-C2BB0496C11A}"/>
              </a:ext>
            </a:extLst>
          </p:cNvPr>
          <p:cNvSpPr txBox="1"/>
          <p:nvPr/>
        </p:nvSpPr>
        <p:spPr>
          <a:xfrm>
            <a:off x="7448062" y="3900280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2FA7501-57DB-4681-88CB-AD262A77BE84}"/>
              </a:ext>
            </a:extLst>
          </p:cNvPr>
          <p:cNvSpPr txBox="1"/>
          <p:nvPr/>
        </p:nvSpPr>
        <p:spPr>
          <a:xfrm>
            <a:off x="10031137" y="3896920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F783E2E1-6BBF-4215-8FE5-79CEAD79C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448857"/>
              </p:ext>
            </p:extLst>
          </p:nvPr>
        </p:nvGraphicFramePr>
        <p:xfrm>
          <a:off x="7369516" y="1955716"/>
          <a:ext cx="2470770" cy="73152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70770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ClearCommand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prevRecipeBook</a:t>
                      </a:r>
                      <a:r>
                        <a:rPr lang="en-SG" dirty="0"/>
                        <a:t> = s1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460795E0-D926-44E3-8F7F-A56B8876A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275258"/>
              </p:ext>
            </p:extLst>
          </p:nvPr>
        </p:nvGraphicFramePr>
        <p:xfrm>
          <a:off x="7369516" y="2773224"/>
          <a:ext cx="2478881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78881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DeleteCommand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targetIndex</a:t>
                      </a:r>
                      <a:r>
                        <a:rPr lang="en-SG" dirty="0"/>
                        <a:t> = 5</a:t>
                      </a:r>
                    </a:p>
                    <a:p>
                      <a:r>
                        <a:rPr lang="en-SG" dirty="0" err="1"/>
                        <a:t>prevRecipeBook</a:t>
                      </a:r>
                      <a:r>
                        <a:rPr lang="en-SG" dirty="0"/>
                        <a:t> 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D48E4B98-C20D-471C-8C09-E76F16464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300610"/>
              </p:ext>
            </p:extLst>
          </p:nvPr>
        </p:nvGraphicFramePr>
        <p:xfrm>
          <a:off x="2576310" y="2773224"/>
          <a:ext cx="2366897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3668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AddCommand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toAdd</a:t>
                      </a:r>
                      <a:r>
                        <a:rPr lang="en-SG" dirty="0"/>
                        <a:t> = “Name</a:t>
                      </a:r>
                      <a:r>
                        <a:rPr lang="en-SG"/>
                        <a:t>: Pizza”</a:t>
                      </a:r>
                      <a:endParaRPr lang="en-SG" dirty="0"/>
                    </a:p>
                    <a:p>
                      <a:r>
                        <a:rPr lang="en-SG" dirty="0" err="1"/>
                        <a:t>prevRecipeBook</a:t>
                      </a:r>
                      <a:r>
                        <a:rPr lang="en-SG" dirty="0"/>
                        <a:t> = s2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56597A38-E9EE-49F6-B85B-DE10E70A7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004255"/>
              </p:ext>
            </p:extLst>
          </p:nvPr>
        </p:nvGraphicFramePr>
        <p:xfrm>
          <a:off x="-125835" y="2773224"/>
          <a:ext cx="2439060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39060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DeleteCommand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targetIndex</a:t>
                      </a:r>
                      <a:r>
                        <a:rPr lang="en-SG" dirty="0"/>
                        <a:t> = 5</a:t>
                      </a:r>
                    </a:p>
                    <a:p>
                      <a:r>
                        <a:rPr lang="en-SG" dirty="0" err="1"/>
                        <a:t>prevRecipeBook</a:t>
                      </a:r>
                      <a:r>
                        <a:rPr lang="en-SG" dirty="0"/>
                        <a:t> 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sp>
        <p:nvSpPr>
          <p:cNvPr id="33" name="Freeform 32"/>
          <p:cNvSpPr/>
          <p:nvPr/>
        </p:nvSpPr>
        <p:spPr>
          <a:xfrm>
            <a:off x="2493090" y="1795243"/>
            <a:ext cx="2621293" cy="2081545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-220607" y="1795243"/>
            <a:ext cx="2621293" cy="2081545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38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Thanh Nguyen</cp:lastModifiedBy>
  <cp:revision>9</cp:revision>
  <dcterms:created xsi:type="dcterms:W3CDTF">2017-07-27T00:35:51Z</dcterms:created>
  <dcterms:modified xsi:type="dcterms:W3CDTF">2018-03-21T17:59:31Z</dcterms:modified>
</cp:coreProperties>
</file>