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2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733800" y="3352800"/>
            <a:ext cx="16002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4227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825" y="422786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D76-28D5-4CFC-A1D1-EB41CD8B9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34329" r="30782" b="17910"/>
          <a:stretch/>
        </p:blipFill>
        <p:spPr>
          <a:xfrm>
            <a:off x="609600" y="-381000"/>
            <a:ext cx="2568844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DC21A-9858-4088-9C97-9709487D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88" b="13992"/>
          <a:stretch/>
        </p:blipFill>
        <p:spPr>
          <a:xfrm>
            <a:off x="5889356" y="1371600"/>
            <a:ext cx="2568844" cy="4391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DD4B7A-A6CC-4225-8B1A-08AC45C6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656522"/>
            <a:ext cx="2362200" cy="620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1CFEC-3BAC-48AE-8434-4B176F8EDBAC}"/>
              </a:ext>
            </a:extLst>
          </p:cNvPr>
          <p:cNvSpPr txBox="1"/>
          <p:nvPr/>
        </p:nvSpPr>
        <p:spPr>
          <a:xfrm>
            <a:off x="7520170" y="3962400"/>
            <a:ext cx="92044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Remark</a:t>
            </a:r>
          </a:p>
          <a:p>
            <a:r>
              <a:rPr lang="en-US" dirty="0">
                <a:solidFill>
                  <a:srgbClr val="FF0000"/>
                </a:solidFill>
              </a:rPr>
              <a:t>Added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B9ECD9-83E0-48ED-B3D1-CCB096AF0491}"/>
              </a:ext>
            </a:extLst>
          </p:cNvPr>
          <p:cNvCxnSpPr>
            <a:cxnSpLocks/>
          </p:cNvCxnSpPr>
          <p:nvPr/>
        </p:nvCxnSpPr>
        <p:spPr>
          <a:xfrm flipH="1">
            <a:off x="6709094" y="4343400"/>
            <a:ext cx="758506" cy="22860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4518F8-AB85-4BEB-B830-17D7E033C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27" r="22500" b="10000"/>
          <a:stretch/>
        </p:blipFill>
        <p:spPr>
          <a:xfrm>
            <a:off x="0" y="1600200"/>
            <a:ext cx="8991600" cy="48341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D76441-5A01-4D1F-91FA-160FBB93CE87}"/>
              </a:ext>
            </a:extLst>
          </p:cNvPr>
          <p:cNvSpPr/>
          <p:nvPr/>
        </p:nvSpPr>
        <p:spPr>
          <a:xfrm>
            <a:off x="9525000" y="1447800"/>
            <a:ext cx="2286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Scroll down and you will see the updated injury history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3BA2A4-FDDF-4CB9-9178-52397A48A856}"/>
              </a:ext>
            </a:extLst>
          </p:cNvPr>
          <p:cNvSpPr/>
          <p:nvPr/>
        </p:nvSpPr>
        <p:spPr>
          <a:xfrm>
            <a:off x="2209800" y="1629508"/>
            <a:ext cx="3733800" cy="4220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Type in “find Betsy” and “select 1” 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A8E77D-959D-4AC5-9225-F8906F69C867}"/>
              </a:ext>
            </a:extLst>
          </p:cNvPr>
          <p:cNvCxnSpPr>
            <a:cxnSpLocks/>
          </p:cNvCxnSpPr>
          <p:nvPr/>
        </p:nvCxnSpPr>
        <p:spPr>
          <a:xfrm flipH="1" flipV="1">
            <a:off x="1529862" y="1781909"/>
            <a:ext cx="679938" cy="58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77CDCC9-B99B-4C07-B306-65FEAE9D0812}"/>
              </a:ext>
            </a:extLst>
          </p:cNvPr>
          <p:cNvSpPr/>
          <p:nvPr/>
        </p:nvSpPr>
        <p:spPr>
          <a:xfrm>
            <a:off x="5029200" y="2743199"/>
            <a:ext cx="3429000" cy="220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1C7A9-D4C2-48BB-A3A0-72C6EA6ACBC6}"/>
              </a:ext>
            </a:extLst>
          </p:cNvPr>
          <p:cNvSpPr/>
          <p:nvPr/>
        </p:nvSpPr>
        <p:spPr>
          <a:xfrm>
            <a:off x="1849315" y="3423130"/>
            <a:ext cx="2286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You will see that the Next of Kin portion is empty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F83E63-F465-4195-9125-6FF9D71F5029}"/>
              </a:ext>
            </a:extLst>
          </p:cNvPr>
          <p:cNvCxnSpPr>
            <a:cxnSpLocks/>
          </p:cNvCxnSpPr>
          <p:nvPr/>
        </p:nvCxnSpPr>
        <p:spPr>
          <a:xfrm>
            <a:off x="4114800" y="3886200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5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0F470F-A0E4-4EE5-A90C-0439328D2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5926" r="80834" b="75186"/>
          <a:stretch/>
        </p:blipFill>
        <p:spPr>
          <a:xfrm>
            <a:off x="76200" y="1676400"/>
            <a:ext cx="5029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5F1A8-58AF-4D1C-9DED-C8C16C9FA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5926" r="25833" b="11481"/>
          <a:stretch/>
        </p:blipFill>
        <p:spPr>
          <a:xfrm>
            <a:off x="0" y="1676400"/>
            <a:ext cx="9168881" cy="5105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B68CF3-D09A-43D2-A024-76A01EC9A9F1}"/>
              </a:ext>
            </a:extLst>
          </p:cNvPr>
          <p:cNvSpPr/>
          <p:nvPr/>
        </p:nvSpPr>
        <p:spPr>
          <a:xfrm>
            <a:off x="2565919" y="5867400"/>
            <a:ext cx="2286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Scroll down and you will see the updated CCA details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99BB-EA21-470F-A76C-FF255902070D}"/>
              </a:ext>
            </a:extLst>
          </p:cNvPr>
          <p:cNvSpPr/>
          <p:nvPr/>
        </p:nvSpPr>
        <p:spPr>
          <a:xfrm>
            <a:off x="5486400" y="6096000"/>
            <a:ext cx="762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2DB1D5-7EEC-4702-B72C-FC3F50562F2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51919" y="6324600"/>
            <a:ext cx="634481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0127D-1F9B-4D96-82C6-98D150788CF1}"/>
              </a:ext>
            </a:extLst>
          </p:cNvPr>
          <p:cNvSpPr/>
          <p:nvPr/>
        </p:nvSpPr>
        <p:spPr>
          <a:xfrm>
            <a:off x="2432538" y="1711569"/>
            <a:ext cx="4196862" cy="4220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Type in “find Betsy” and “select 1” again 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6115E-07C0-4D63-BECF-7141A2CFB0A6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1863970"/>
            <a:ext cx="679938" cy="58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1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69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79</cp:revision>
  <dcterms:created xsi:type="dcterms:W3CDTF">2016-07-22T14:33:02Z</dcterms:created>
  <dcterms:modified xsi:type="dcterms:W3CDTF">2018-04-15T12:57:06Z</dcterms:modified>
</cp:coreProperties>
</file>