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00" d="100"/>
          <a:sy n="100" d="100"/>
        </p:scale>
        <p:origin x="480" y="-12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46976" y="1609000"/>
            <a:ext cx="8720823" cy="439936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 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195689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002472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3678574" y="1080909"/>
            <a:ext cx="378691" cy="4637261"/>
          </a:xfrm>
          <a:prstGeom prst="bentConnector4">
            <a:avLst>
              <a:gd name="adj1" fmla="val -303382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274711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945419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974879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228600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68433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738831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197999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977189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741141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3813546" y="2666630"/>
            <a:ext cx="117464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302812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cxnSpLocks/>
            <a:stCxn id="51" idx="3"/>
            <a:endCxn id="49" idx="1"/>
          </p:cNvCxnSpPr>
          <p:nvPr/>
        </p:nvCxnSpPr>
        <p:spPr>
          <a:xfrm>
            <a:off x="3538860" y="2760681"/>
            <a:ext cx="274686" cy="7932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3795838" y="2214728"/>
            <a:ext cx="118432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cxnSpLocks/>
            <a:stCxn id="51" idx="3"/>
            <a:endCxn id="57" idx="1"/>
          </p:cNvCxnSpPr>
          <p:nvPr/>
        </p:nvCxnSpPr>
        <p:spPr>
          <a:xfrm flipV="1">
            <a:off x="3538860" y="2388108"/>
            <a:ext cx="256978" cy="37257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632186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4980166" y="26931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5216214" y="2779830"/>
            <a:ext cx="415972" cy="25161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4883660" y="1722341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240089" y="201001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4579407" y="1674428"/>
            <a:ext cx="82959" cy="52554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030906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360456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6596504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030906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NRIC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6596504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030906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Remark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6596504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2597830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609490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978812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5846021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94063" y="4802602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410505" y="3992424"/>
            <a:ext cx="1394582" cy="57253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62" idx="0"/>
            <a:endCxn id="57" idx="3"/>
          </p:cNvCxnSpPr>
          <p:nvPr/>
        </p:nvCxnSpPr>
        <p:spPr>
          <a:xfrm rot="16200000" flipV="1">
            <a:off x="5248244" y="2120030"/>
            <a:ext cx="469958" cy="100611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3643481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33555" y="262109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93401" y="221842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81681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53765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006432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74879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986279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4C81A460-4593-41DF-AEEC-1958D2E1074B}"/>
              </a:ext>
            </a:extLst>
          </p:cNvPr>
          <p:cNvSpPr/>
          <p:nvPr/>
        </p:nvSpPr>
        <p:spPr>
          <a:xfrm>
            <a:off x="3820767" y="3102534"/>
            <a:ext cx="117218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UniqueSubjectList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29">
            <a:extLst>
              <a:ext uri="{FF2B5EF4-FFF2-40B4-BE49-F238E27FC236}">
                <a16:creationId xmlns:a16="http://schemas.microsoft.com/office/drawing/2014/main" id="{7CE69C6D-79C6-453E-8A8A-8C64743B2578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3483723" y="2938869"/>
            <a:ext cx="515231" cy="15885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F6814FF-622F-41DC-9AA8-BE5309479B5D}"/>
              </a:ext>
            </a:extLst>
          </p:cNvPr>
          <p:cNvSpPr txBox="1"/>
          <p:nvPr/>
        </p:nvSpPr>
        <p:spPr>
          <a:xfrm>
            <a:off x="3633956" y="303899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2" name="Elbow Connector 29">
            <a:extLst>
              <a:ext uri="{FF2B5EF4-FFF2-40B4-BE49-F238E27FC236}">
                <a16:creationId xmlns:a16="http://schemas.microsoft.com/office/drawing/2014/main" id="{028FF400-EDE2-4DFF-9267-A5DDED17363E}"/>
              </a:ext>
            </a:extLst>
          </p:cNvPr>
          <p:cNvCxnSpPr>
            <a:cxnSpLocks/>
            <a:stCxn id="62" idx="2"/>
            <a:endCxn id="52" idx="3"/>
          </p:cNvCxnSpPr>
          <p:nvPr/>
        </p:nvCxnSpPr>
        <p:spPr>
          <a:xfrm rot="5400000">
            <a:off x="5454074" y="2743709"/>
            <a:ext cx="71088" cy="99332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6215EBF-26F4-43DC-A8EB-85FF8FB0DF77}"/>
              </a:ext>
            </a:extLst>
          </p:cNvPr>
          <p:cNvSpPr txBox="1"/>
          <p:nvPr/>
        </p:nvSpPr>
        <p:spPr>
          <a:xfrm>
            <a:off x="5120497" y="306557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7" name="Elbow Connector 29">
            <a:extLst>
              <a:ext uri="{FF2B5EF4-FFF2-40B4-BE49-F238E27FC236}">
                <a16:creationId xmlns:a16="http://schemas.microsoft.com/office/drawing/2014/main" id="{741E281A-D77E-450D-95F4-554D8993FE01}"/>
              </a:ext>
            </a:extLst>
          </p:cNvPr>
          <p:cNvCxnSpPr>
            <a:cxnSpLocks/>
            <a:stCxn id="89" idx="3"/>
            <a:endCxn id="82" idx="1"/>
          </p:cNvCxnSpPr>
          <p:nvPr/>
        </p:nvCxnSpPr>
        <p:spPr>
          <a:xfrm rot="16200000" flipH="1">
            <a:off x="4680725" y="3411886"/>
            <a:ext cx="38131" cy="50871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Rectangle 8">
            <a:extLst>
              <a:ext uri="{FF2B5EF4-FFF2-40B4-BE49-F238E27FC236}">
                <a16:creationId xmlns:a16="http://schemas.microsoft.com/office/drawing/2014/main" id="{CA295839-526B-4037-94D1-FE0CA0E13033}"/>
              </a:ext>
            </a:extLst>
          </p:cNvPr>
          <p:cNvSpPr/>
          <p:nvPr/>
        </p:nvSpPr>
        <p:spPr>
          <a:xfrm>
            <a:off x="4954147" y="3511929"/>
            <a:ext cx="61776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Subject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6124A3E-1574-4173-9752-7849D8899D54}"/>
              </a:ext>
            </a:extLst>
          </p:cNvPr>
          <p:cNvSpPr txBox="1"/>
          <p:nvPr/>
        </p:nvSpPr>
        <p:spPr>
          <a:xfrm>
            <a:off x="3857671" y="44946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5" name="Rectangle 8"/>
          <p:cNvSpPr/>
          <p:nvPr/>
        </p:nvSpPr>
        <p:spPr>
          <a:xfrm>
            <a:off x="7032695" y="4219655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NextOfKin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6596504" y="3034891"/>
            <a:ext cx="436191" cy="132765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Rectangle 8">
            <a:extLst>
              <a:ext uri="{FF2B5EF4-FFF2-40B4-BE49-F238E27FC236}">
                <a16:creationId xmlns:a16="http://schemas.microsoft.com/office/drawing/2014/main" id="{4C81A460-4593-41DF-AEEC-1958D2E1074B}"/>
              </a:ext>
            </a:extLst>
          </p:cNvPr>
          <p:cNvSpPr/>
          <p:nvPr/>
        </p:nvSpPr>
        <p:spPr>
          <a:xfrm>
            <a:off x="3820767" y="3916873"/>
            <a:ext cx="163151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UniqueAppointmentList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9" name="Flowchart: Decision 96"/>
          <p:cNvSpPr/>
          <p:nvPr/>
        </p:nvSpPr>
        <p:spPr>
          <a:xfrm rot="5400000">
            <a:off x="4355084" y="3489450"/>
            <a:ext cx="180700" cy="134756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0" name="Elbow Connector 29">
            <a:extLst>
              <a:ext uri="{FF2B5EF4-FFF2-40B4-BE49-F238E27FC236}">
                <a16:creationId xmlns:a16="http://schemas.microsoft.com/office/drawing/2014/main" id="{7CE69C6D-79C6-453E-8A8A-8C64743B2578}"/>
              </a:ext>
            </a:extLst>
          </p:cNvPr>
          <p:cNvCxnSpPr>
            <a:cxnSpLocks/>
            <a:stCxn id="51" idx="3"/>
            <a:endCxn id="88" idx="1"/>
          </p:cNvCxnSpPr>
          <p:nvPr/>
        </p:nvCxnSpPr>
        <p:spPr>
          <a:xfrm>
            <a:off x="3538860" y="2760681"/>
            <a:ext cx="281907" cy="132957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29">
            <a:extLst>
              <a:ext uri="{FF2B5EF4-FFF2-40B4-BE49-F238E27FC236}">
                <a16:creationId xmlns:a16="http://schemas.microsoft.com/office/drawing/2014/main" id="{028FF400-EDE2-4DFF-9267-A5DDED17363E}"/>
              </a:ext>
            </a:extLst>
          </p:cNvPr>
          <p:cNvCxnSpPr>
            <a:cxnSpLocks/>
            <a:stCxn id="62" idx="2"/>
            <a:endCxn id="88" idx="3"/>
          </p:cNvCxnSpPr>
          <p:nvPr/>
        </p:nvCxnSpPr>
        <p:spPr>
          <a:xfrm rot="5400000">
            <a:off x="5276569" y="3380542"/>
            <a:ext cx="885427" cy="53399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46215EBF-26F4-43DC-A8EB-85FF8FB0DF77}"/>
              </a:ext>
            </a:extLst>
          </p:cNvPr>
          <p:cNvSpPr txBox="1"/>
          <p:nvPr/>
        </p:nvSpPr>
        <p:spPr>
          <a:xfrm>
            <a:off x="5567429" y="38697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6215EBF-26F4-43DC-A8EB-85FF8FB0DF77}"/>
              </a:ext>
            </a:extLst>
          </p:cNvPr>
          <p:cNvSpPr txBox="1"/>
          <p:nvPr/>
        </p:nvSpPr>
        <p:spPr>
          <a:xfrm>
            <a:off x="3631511" y="385637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8" name="Flowchart: Decision 96"/>
          <p:cNvSpPr/>
          <p:nvPr/>
        </p:nvSpPr>
        <p:spPr>
          <a:xfrm rot="5400000">
            <a:off x="4519687" y="4303126"/>
            <a:ext cx="180700" cy="134756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1" name="Elbow Connector 29">
            <a:extLst>
              <a:ext uri="{FF2B5EF4-FFF2-40B4-BE49-F238E27FC236}">
                <a16:creationId xmlns:a16="http://schemas.microsoft.com/office/drawing/2014/main" id="{741E281A-D77E-450D-95F4-554D8993FE01}"/>
              </a:ext>
            </a:extLst>
          </p:cNvPr>
          <p:cNvCxnSpPr>
            <a:cxnSpLocks/>
            <a:stCxn id="98" idx="3"/>
            <a:endCxn id="102" idx="3"/>
          </p:cNvCxnSpPr>
          <p:nvPr/>
        </p:nvCxnSpPr>
        <p:spPr>
          <a:xfrm rot="5400000" flipH="1">
            <a:off x="4138943" y="3989761"/>
            <a:ext cx="417" cy="94177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2" name="Rectangle 8">
            <a:extLst>
              <a:ext uri="{FF2B5EF4-FFF2-40B4-BE49-F238E27FC236}">
                <a16:creationId xmlns:a16="http://schemas.microsoft.com/office/drawing/2014/main" id="{CA295839-526B-4037-94D1-FE0CA0E13033}"/>
              </a:ext>
            </a:extLst>
          </p:cNvPr>
          <p:cNvSpPr/>
          <p:nvPr/>
        </p:nvSpPr>
        <p:spPr>
          <a:xfrm>
            <a:off x="2638776" y="4287057"/>
            <a:ext cx="102949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Appointment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46866" y="353874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1" name="Flowchart: Decision 96"/>
          <p:cNvSpPr/>
          <p:nvPr/>
        </p:nvSpPr>
        <p:spPr>
          <a:xfrm rot="5400000">
            <a:off x="7325962" y="454987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2" name="Rectangle 8"/>
          <p:cNvSpPr/>
          <p:nvPr/>
        </p:nvSpPr>
        <p:spPr>
          <a:xfrm>
            <a:off x="7874638" y="462510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5" name="Rectangle 8"/>
          <p:cNvSpPr/>
          <p:nvPr/>
        </p:nvSpPr>
        <p:spPr>
          <a:xfrm>
            <a:off x="7869313" y="49632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6" name="Rectangle 8"/>
          <p:cNvSpPr/>
          <p:nvPr/>
        </p:nvSpPr>
        <p:spPr>
          <a:xfrm>
            <a:off x="7869313" y="562878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Remark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7" name="Rectangle 8"/>
          <p:cNvSpPr/>
          <p:nvPr/>
        </p:nvSpPr>
        <p:spPr>
          <a:xfrm>
            <a:off x="7869313" y="529600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1" name="Elbow Connector 120"/>
          <p:cNvCxnSpPr>
            <a:stCxn id="111" idx="3"/>
            <a:endCxn id="112" idx="1"/>
          </p:cNvCxnSpPr>
          <p:nvPr/>
        </p:nvCxnSpPr>
        <p:spPr>
          <a:xfrm rot="16200000" flipH="1">
            <a:off x="7652605" y="4545968"/>
            <a:ext cx="13414" cy="43065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122"/>
          <p:cNvCxnSpPr>
            <a:stCxn id="111" idx="3"/>
            <a:endCxn id="115" idx="1"/>
          </p:cNvCxnSpPr>
          <p:nvPr/>
        </p:nvCxnSpPr>
        <p:spPr>
          <a:xfrm rot="16200000" flipH="1">
            <a:off x="7480888" y="4717684"/>
            <a:ext cx="351522" cy="42532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5" name="Elbow Connector 124"/>
          <p:cNvCxnSpPr>
            <a:stCxn id="111" idx="3"/>
            <a:endCxn id="117" idx="1"/>
          </p:cNvCxnSpPr>
          <p:nvPr/>
        </p:nvCxnSpPr>
        <p:spPr>
          <a:xfrm rot="16200000" flipH="1">
            <a:off x="7314496" y="4884076"/>
            <a:ext cx="684306" cy="42532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7" name="Elbow Connector 126"/>
          <p:cNvCxnSpPr>
            <a:stCxn id="111" idx="3"/>
            <a:endCxn id="116" idx="1"/>
          </p:cNvCxnSpPr>
          <p:nvPr/>
        </p:nvCxnSpPr>
        <p:spPr>
          <a:xfrm rot="16200000" flipH="1">
            <a:off x="7148104" y="5050468"/>
            <a:ext cx="1017090" cy="42532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8">
            <a:extLst>
              <a:ext uri="{FF2B5EF4-FFF2-40B4-BE49-F238E27FC236}">
                <a16:creationId xmlns:a16="http://schemas.microsoft.com/office/drawing/2014/main" id="{ED8F5966-84B5-49D5-AFF8-0B909AB30382}"/>
              </a:ext>
            </a:extLst>
          </p:cNvPr>
          <p:cNvSpPr/>
          <p:nvPr/>
        </p:nvSpPr>
        <p:spPr>
          <a:xfrm>
            <a:off x="7025737" y="3541421"/>
            <a:ext cx="975263" cy="31430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InjuriesHistory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5" name="Rectangle 8">
            <a:extLst>
              <a:ext uri="{FF2B5EF4-FFF2-40B4-BE49-F238E27FC236}">
                <a16:creationId xmlns:a16="http://schemas.microsoft.com/office/drawing/2014/main" id="{38960224-4621-4E63-BF94-957F6DA18685}"/>
              </a:ext>
            </a:extLst>
          </p:cNvPr>
          <p:cNvSpPr/>
          <p:nvPr/>
        </p:nvSpPr>
        <p:spPr>
          <a:xfrm>
            <a:off x="7025737" y="3894801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Cca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6" name="Rectangle 8">
            <a:extLst>
              <a:ext uri="{FF2B5EF4-FFF2-40B4-BE49-F238E27FC236}">
                <a16:creationId xmlns:a16="http://schemas.microsoft.com/office/drawing/2014/main" id="{30AC8CF6-0A0E-4555-9929-5168A783206B}"/>
              </a:ext>
            </a:extLst>
          </p:cNvPr>
          <p:cNvSpPr/>
          <p:nvPr/>
        </p:nvSpPr>
        <p:spPr>
          <a:xfrm>
            <a:off x="8285835" y="356270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3" name="Rectangle 8">
            <a:extLst>
              <a:ext uri="{FF2B5EF4-FFF2-40B4-BE49-F238E27FC236}">
                <a16:creationId xmlns:a16="http://schemas.microsoft.com/office/drawing/2014/main" id="{181860CB-2F2F-4BFB-8D04-A6C41A802900}"/>
              </a:ext>
            </a:extLst>
          </p:cNvPr>
          <p:cNvSpPr/>
          <p:nvPr/>
        </p:nvSpPr>
        <p:spPr>
          <a:xfrm>
            <a:off x="8285835" y="38862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Position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4" name="Flowchart: Decision 96">
            <a:extLst>
              <a:ext uri="{FF2B5EF4-FFF2-40B4-BE49-F238E27FC236}">
                <a16:creationId xmlns:a16="http://schemas.microsoft.com/office/drawing/2014/main" id="{070C99F1-BED1-4D55-B645-9AFB52920584}"/>
              </a:ext>
            </a:extLst>
          </p:cNvPr>
          <p:cNvSpPr/>
          <p:nvPr/>
        </p:nvSpPr>
        <p:spPr>
          <a:xfrm>
            <a:off x="7869313" y="394571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5" name="Elbow Connector 122">
            <a:extLst>
              <a:ext uri="{FF2B5EF4-FFF2-40B4-BE49-F238E27FC236}">
                <a16:creationId xmlns:a16="http://schemas.microsoft.com/office/drawing/2014/main" id="{A010AA1B-4A9F-4A3B-B60F-7D9F645FDF5F}"/>
              </a:ext>
            </a:extLst>
          </p:cNvPr>
          <p:cNvCxnSpPr>
            <a:cxnSpLocks/>
            <a:endCxn id="96" idx="1"/>
          </p:cNvCxnSpPr>
          <p:nvPr/>
        </p:nvCxnSpPr>
        <p:spPr>
          <a:xfrm rot="5400000" flipH="1" flipV="1">
            <a:off x="8045565" y="3779410"/>
            <a:ext cx="314082" cy="16645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6" name="Elbow Connector 122">
            <a:extLst>
              <a:ext uri="{FF2B5EF4-FFF2-40B4-BE49-F238E27FC236}">
                <a16:creationId xmlns:a16="http://schemas.microsoft.com/office/drawing/2014/main" id="{87450A36-6157-415F-8944-66BF3292C0BC}"/>
              </a:ext>
            </a:extLst>
          </p:cNvPr>
          <p:cNvCxnSpPr>
            <a:cxnSpLocks/>
            <a:stCxn id="104" idx="3"/>
            <a:endCxn id="103" idx="1"/>
          </p:cNvCxnSpPr>
          <p:nvPr/>
        </p:nvCxnSpPr>
        <p:spPr>
          <a:xfrm flipV="1">
            <a:off x="8105361" y="4029092"/>
            <a:ext cx="180474" cy="3315"/>
          </a:xfrm>
          <a:prstGeom prst="bentConnector3">
            <a:avLst>
              <a:gd name="adj1" fmla="val -7877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50</Words>
  <Application>Microsoft Office PowerPoint</Application>
  <PresentationFormat>On-screen Show (4:3)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Chua Kun Hong</cp:lastModifiedBy>
  <cp:revision>68</cp:revision>
  <dcterms:created xsi:type="dcterms:W3CDTF">2016-07-22T14:33:02Z</dcterms:created>
  <dcterms:modified xsi:type="dcterms:W3CDTF">2018-04-15T08:29:00Z</dcterms:modified>
</cp:coreProperties>
</file>