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949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/>
              <a:t>ddremark1 </a:t>
            </a:r>
            <a:r>
              <a:rPr lang="en-US" sz="1400" dirty="0"/>
              <a:t>r/REMARK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3208" y="1453379"/>
            <a:ext cx="16178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addremark</a:t>
            </a:r>
            <a:r>
              <a:rPr lang="en-US" sz="1400" dirty="0">
                <a:solidFill>
                  <a:srgbClr val="0070C0"/>
                </a:solidFill>
              </a:rPr>
              <a:t> 1 r/REMARK”)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60</cp:revision>
  <dcterms:created xsi:type="dcterms:W3CDTF">2016-07-22T14:33:02Z</dcterms:created>
  <dcterms:modified xsi:type="dcterms:W3CDTF">2018-04-04T10:16:37Z</dcterms:modified>
</cp:coreProperties>
</file>