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7775"/>
            <a:ext cx="350520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47775"/>
            <a:ext cx="36587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962400" y="3914775"/>
            <a:ext cx="1143000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4300" y="35374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42278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53" name="TextBox 52"/>
          <p:cNvSpPr txBox="1"/>
          <p:nvPr/>
        </p:nvSpPr>
        <p:spPr>
          <a:xfrm>
            <a:off x="6477825" y="422786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72</cp:revision>
  <dcterms:created xsi:type="dcterms:W3CDTF">2016-07-22T14:33:02Z</dcterms:created>
  <dcterms:modified xsi:type="dcterms:W3CDTF">2018-03-21T18:56:03Z</dcterms:modified>
</cp:coreProperties>
</file>