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93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65">
            <a:extLst>
              <a:ext uri="{FF2B5EF4-FFF2-40B4-BE49-F238E27FC236}">
                <a16:creationId xmlns:a16="http://schemas.microsoft.com/office/drawing/2014/main" id="{B3D2388F-10B0-49F5-B8D4-E04E3F3AB121}"/>
              </a:ext>
            </a:extLst>
          </p:cNvPr>
          <p:cNvSpPr/>
          <p:nvPr/>
        </p:nvSpPr>
        <p:spPr>
          <a:xfrm>
            <a:off x="9441328" y="381000"/>
            <a:ext cx="871167" cy="5334000"/>
          </a:xfrm>
          <a:prstGeom prst="roundRect">
            <a:avLst>
              <a:gd name="adj" fmla="val 3484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Commons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ectangle 65">
            <a:extLst>
              <a:ext uri="{FF2B5EF4-FFF2-40B4-BE49-F238E27FC236}">
                <a16:creationId xmlns:a16="http://schemas.microsoft.com/office/drawing/2014/main" id="{E814170F-4D28-4CF5-8DF4-D5B40E1ADF8C}"/>
              </a:ext>
            </a:extLst>
          </p:cNvPr>
          <p:cNvSpPr/>
          <p:nvPr/>
        </p:nvSpPr>
        <p:spPr>
          <a:xfrm>
            <a:off x="5896295" y="381000"/>
            <a:ext cx="3447932" cy="5334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524000" y="381000"/>
            <a:ext cx="7252956" cy="5334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463759" y="64990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735945" y="101357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807953" y="1364267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4396" y="53266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47795" y="1017260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975786" y="1475452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912761" y="166609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da:Delete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Appointment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463770" y="2127634"/>
            <a:ext cx="0" cy="37397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387570" y="212763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-655553" y="1475453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805990" y="1158590"/>
            <a:ext cx="18419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execute(“da”)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948414" y="205657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54711" y="2652408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48996" y="240363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-638618" y="259658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004004" y="414455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57092" y="715556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-655553" y="2848673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78648" y="2820356"/>
            <a:ext cx="161322" cy="2818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6472344" y="1054214"/>
            <a:ext cx="0" cy="481318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6377996" y="2877953"/>
            <a:ext cx="175204" cy="15416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541859" y="2877953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4539970" y="4411136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-655553" y="3839756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57151" y="262989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deleteAppointment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62057" y="2020030"/>
            <a:ext cx="111311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parse(inputs)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-565822" y="1204278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parse(“da”)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31333" y="3608679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708821" y="389184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4733095" y="4572001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flipH="1">
            <a:off x="5388576" y="5033538"/>
            <a:ext cx="163553" cy="3766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4549196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65041" y="2381143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da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923177" y="128319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DeleteAppointment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153787" y="2010956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51143" y="170615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2854065" y="170615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751143" y="2010957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1190578" y="2538429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557475" y="4788983"/>
            <a:ext cx="175620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103621" y="1526360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150715" y="182932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24861" y="255294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CB03B7-B2F0-404F-B3CA-5E84FD83C4B7}"/>
              </a:ext>
            </a:extLst>
          </p:cNvPr>
          <p:cNvCxnSpPr>
            <a:cxnSpLocks/>
          </p:cNvCxnSpPr>
          <p:nvPr/>
        </p:nvCxnSpPr>
        <p:spPr>
          <a:xfrm>
            <a:off x="-2004004" y="1382401"/>
            <a:ext cx="12191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11D880EB-F92D-45C3-9C55-6AF2CF3DE8D1}"/>
              </a:ext>
            </a:extLst>
          </p:cNvPr>
          <p:cNvSpPr/>
          <p:nvPr/>
        </p:nvSpPr>
        <p:spPr>
          <a:xfrm>
            <a:off x="7086600" y="1283195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Book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130E2B96-2984-4804-AF67-EF2F46B40156}"/>
              </a:ext>
            </a:extLst>
          </p:cNvPr>
          <p:cNvSpPr/>
          <p:nvPr/>
        </p:nvSpPr>
        <p:spPr>
          <a:xfrm>
            <a:off x="8231653" y="1540271"/>
            <a:ext cx="1030504" cy="536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Appointment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List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5E40BE-B4C4-4026-A3E9-576DA6DC0678}"/>
              </a:ext>
            </a:extLst>
          </p:cNvPr>
          <p:cNvCxnSpPr>
            <a:cxnSpLocks/>
          </p:cNvCxnSpPr>
          <p:nvPr/>
        </p:nvCxnSpPr>
        <p:spPr>
          <a:xfrm>
            <a:off x="6553200" y="3048000"/>
            <a:ext cx="97972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21AA18-B34B-44BC-949B-55C7A6B7EA3F}"/>
              </a:ext>
            </a:extLst>
          </p:cNvPr>
          <p:cNvCxnSpPr>
            <a:cxnSpLocks/>
          </p:cNvCxnSpPr>
          <p:nvPr/>
        </p:nvCxnSpPr>
        <p:spPr>
          <a:xfrm>
            <a:off x="7620524" y="1641511"/>
            <a:ext cx="0" cy="316125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95C4229-F0C9-4A6F-B5F9-B956B48EC34C}"/>
              </a:ext>
            </a:extLst>
          </p:cNvPr>
          <p:cNvSpPr/>
          <p:nvPr/>
        </p:nvSpPr>
        <p:spPr>
          <a:xfrm>
            <a:off x="7532922" y="3059557"/>
            <a:ext cx="179740" cy="67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F2281-42CB-4111-8192-407970A66105}"/>
              </a:ext>
            </a:extLst>
          </p:cNvPr>
          <p:cNvCxnSpPr>
            <a:cxnSpLocks/>
          </p:cNvCxnSpPr>
          <p:nvPr/>
        </p:nvCxnSpPr>
        <p:spPr>
          <a:xfrm>
            <a:off x="8763000" y="2077128"/>
            <a:ext cx="0" cy="316125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A1F5CEA-B8B6-4EF4-AA75-83171DBE4EAA}"/>
              </a:ext>
            </a:extLst>
          </p:cNvPr>
          <p:cNvSpPr/>
          <p:nvPr/>
        </p:nvSpPr>
        <p:spPr>
          <a:xfrm>
            <a:off x="8692384" y="3203478"/>
            <a:ext cx="168457" cy="4052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F3EE5-D5E2-4569-899C-6B3456FE8A57}"/>
              </a:ext>
            </a:extLst>
          </p:cNvPr>
          <p:cNvCxnSpPr>
            <a:cxnSpLocks/>
          </p:cNvCxnSpPr>
          <p:nvPr/>
        </p:nvCxnSpPr>
        <p:spPr>
          <a:xfrm>
            <a:off x="7712662" y="3203479"/>
            <a:ext cx="97972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9BFC24-C6D7-400D-AA5F-3BE9CFB30549}"/>
              </a:ext>
            </a:extLst>
          </p:cNvPr>
          <p:cNvSpPr txBox="1"/>
          <p:nvPr/>
        </p:nvSpPr>
        <p:spPr>
          <a:xfrm>
            <a:off x="6191664" y="281844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removeAppointment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E8E7A8-0D85-41BE-B232-9F88C078FF44}"/>
              </a:ext>
            </a:extLst>
          </p:cNvPr>
          <p:cNvSpPr txBox="1"/>
          <p:nvPr/>
        </p:nvSpPr>
        <p:spPr>
          <a:xfrm>
            <a:off x="7578991" y="2958225"/>
            <a:ext cx="9705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 ()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ACA40B9-147F-4C9F-AA72-118D01F37F69}"/>
              </a:ext>
            </a:extLst>
          </p:cNvPr>
          <p:cNvCxnSpPr>
            <a:cxnSpLocks/>
          </p:cNvCxnSpPr>
          <p:nvPr/>
        </p:nvCxnSpPr>
        <p:spPr>
          <a:xfrm flipH="1">
            <a:off x="7712662" y="3608679"/>
            <a:ext cx="97972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3FA3031-E978-4913-88DB-8D5BD877E7EB}"/>
              </a:ext>
            </a:extLst>
          </p:cNvPr>
          <p:cNvCxnSpPr>
            <a:cxnSpLocks/>
          </p:cNvCxnSpPr>
          <p:nvPr/>
        </p:nvCxnSpPr>
        <p:spPr>
          <a:xfrm flipH="1">
            <a:off x="6553200" y="3733800"/>
            <a:ext cx="97972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EFD384-FD7E-4521-82BB-8A7EF4A0A447}"/>
              </a:ext>
            </a:extLst>
          </p:cNvPr>
          <p:cNvCxnSpPr>
            <a:cxnSpLocks/>
          </p:cNvCxnSpPr>
          <p:nvPr/>
        </p:nvCxnSpPr>
        <p:spPr>
          <a:xfrm>
            <a:off x="6553200" y="3962400"/>
            <a:ext cx="318434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69B145-A217-4D5D-83FD-0D4A6DDE4C9B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8145371" y="4297045"/>
            <a:ext cx="167640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>
            <a:extLst>
              <a:ext uri="{FF2B5EF4-FFF2-40B4-BE49-F238E27FC236}">
                <a16:creationId xmlns:a16="http://schemas.microsoft.com/office/drawing/2014/main" id="{18E941F7-41FC-4B2E-8DCB-D07A5ED94065}"/>
              </a:ext>
            </a:extLst>
          </p:cNvPr>
          <p:cNvSpPr/>
          <p:nvPr/>
        </p:nvSpPr>
        <p:spPr>
          <a:xfrm>
            <a:off x="9504103" y="2283130"/>
            <a:ext cx="706697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:Events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6D820D5-43AA-4D4C-BF68-6428EF5A1D26}"/>
              </a:ext>
            </a:extLst>
          </p:cNvPr>
          <p:cNvCxnSpPr>
            <a:cxnSpLocks/>
          </p:cNvCxnSpPr>
          <p:nvPr/>
        </p:nvCxnSpPr>
        <p:spPr>
          <a:xfrm>
            <a:off x="9829800" y="2678028"/>
            <a:ext cx="0" cy="31612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B419B7D-3AA0-4CF5-B6E3-5E6BF593FD70}"/>
              </a:ext>
            </a:extLst>
          </p:cNvPr>
          <p:cNvSpPr/>
          <p:nvPr/>
        </p:nvSpPr>
        <p:spPr>
          <a:xfrm>
            <a:off x="9737543" y="3962400"/>
            <a:ext cx="168457" cy="3346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58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joshlee 96</cp:lastModifiedBy>
  <cp:revision>80</cp:revision>
  <dcterms:created xsi:type="dcterms:W3CDTF">2016-07-22T14:33:02Z</dcterms:created>
  <dcterms:modified xsi:type="dcterms:W3CDTF">2018-04-03T15:32:54Z</dcterms:modified>
</cp:coreProperties>
</file>