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414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407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BE892E0A-0896-43CB-84A6-65847C3D27E1}"/>
              </a:ext>
            </a:extLst>
          </p:cNvPr>
          <p:cNvSpPr/>
          <p:nvPr/>
        </p:nvSpPr>
        <p:spPr>
          <a:xfrm>
            <a:off x="4490084" y="341909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TemplateList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69CEB31D-36BA-4D2C-A0E4-A3B8D5B76D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2212" y="3245294"/>
            <a:ext cx="588061" cy="145112"/>
          </a:xfrm>
          <a:prstGeom prst="bentConnector3">
            <a:avLst>
              <a:gd name="adj1" fmla="val 9975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22D2FC6-C76C-449E-905B-69C67F54AAD2}"/>
              </a:ext>
            </a:extLst>
          </p:cNvPr>
          <p:cNvSpPr txBox="1"/>
          <p:nvPr/>
        </p:nvSpPr>
        <p:spPr>
          <a:xfrm>
            <a:off x="4324972" y="33975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8B43817C-B372-4D9D-9AF4-EC9B996F3910}"/>
              </a:ext>
            </a:extLst>
          </p:cNvPr>
          <p:cNvSpPr/>
          <p:nvPr/>
        </p:nvSpPr>
        <p:spPr>
          <a:xfrm>
            <a:off x="5650792" y="35182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4" name="Elbow Connector 63">
            <a:extLst>
              <a:ext uri="{FF2B5EF4-FFF2-40B4-BE49-F238E27FC236}">
                <a16:creationId xmlns:a16="http://schemas.microsoft.com/office/drawing/2014/main" id="{611A4D57-E50B-478C-B13D-DC589A5D45E1}"/>
              </a:ext>
            </a:extLst>
          </p:cNvPr>
          <p:cNvCxnSpPr>
            <a:cxnSpLocks/>
            <a:stCxn id="89" idx="3"/>
            <a:endCxn id="87" idx="0"/>
          </p:cNvCxnSpPr>
          <p:nvPr/>
        </p:nvCxnSpPr>
        <p:spPr>
          <a:xfrm>
            <a:off x="5897486" y="4268473"/>
            <a:ext cx="621870" cy="30168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947AAAAE-C40B-4B03-9D21-022C0D9256F1}"/>
              </a:ext>
            </a:extLst>
          </p:cNvPr>
          <p:cNvSpPr/>
          <p:nvPr/>
        </p:nvSpPr>
        <p:spPr>
          <a:xfrm>
            <a:off x="6019800" y="4570157"/>
            <a:ext cx="9991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F5DBF1E9-0751-4176-B5BE-4C5C9C06DA1F}"/>
              </a:ext>
            </a:extLst>
          </p:cNvPr>
          <p:cNvSpPr/>
          <p:nvPr/>
        </p:nvSpPr>
        <p:spPr>
          <a:xfrm>
            <a:off x="7712397" y="42633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A7863D07-5324-483E-8D76-6F90BE0692F8}"/>
              </a:ext>
            </a:extLst>
          </p:cNvPr>
          <p:cNvSpPr/>
          <p:nvPr/>
        </p:nvSpPr>
        <p:spPr>
          <a:xfrm>
            <a:off x="7041947" y="46473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78">
            <a:extLst>
              <a:ext uri="{FF2B5EF4-FFF2-40B4-BE49-F238E27FC236}">
                <a16:creationId xmlns:a16="http://schemas.microsoft.com/office/drawing/2014/main" id="{8EA42B6D-E8C4-4B59-A95C-1A147F5EA39B}"/>
              </a:ext>
            </a:extLst>
          </p:cNvPr>
          <p:cNvCxnSpPr>
            <a:stCxn id="95" idx="3"/>
            <a:endCxn id="94" idx="1"/>
          </p:cNvCxnSpPr>
          <p:nvPr/>
        </p:nvCxnSpPr>
        <p:spPr>
          <a:xfrm flipV="1">
            <a:off x="7277995" y="440627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03B91E18-3CF0-4A07-A70A-EC58BBCCDC95}"/>
              </a:ext>
            </a:extLst>
          </p:cNvPr>
          <p:cNvSpPr/>
          <p:nvPr/>
        </p:nvSpPr>
        <p:spPr>
          <a:xfrm>
            <a:off x="7712397" y="458636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80">
            <a:extLst>
              <a:ext uri="{FF2B5EF4-FFF2-40B4-BE49-F238E27FC236}">
                <a16:creationId xmlns:a16="http://schemas.microsoft.com/office/drawing/2014/main" id="{DD9538BC-19C6-4EDD-80A0-6C4A69E7700A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7277995" y="4729255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097025E9-B840-4123-93D6-B9899FF8D6E3}"/>
              </a:ext>
            </a:extLst>
          </p:cNvPr>
          <p:cNvSpPr/>
          <p:nvPr/>
        </p:nvSpPr>
        <p:spPr>
          <a:xfrm>
            <a:off x="7712397" y="490934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4E03355A-8750-4F01-B1E3-8CB0D484FB4E}"/>
              </a:ext>
            </a:extLst>
          </p:cNvPr>
          <p:cNvCxnSpPr>
            <a:stCxn id="95" idx="3"/>
            <a:endCxn id="102" idx="1"/>
          </p:cNvCxnSpPr>
          <p:nvPr/>
        </p:nvCxnSpPr>
        <p:spPr>
          <a:xfrm>
            <a:off x="7277995" y="4734038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99AD9A83-C339-4332-B10A-76873580A603}"/>
              </a:ext>
            </a:extLst>
          </p:cNvPr>
          <p:cNvSpPr/>
          <p:nvPr/>
        </p:nvSpPr>
        <p:spPr>
          <a:xfrm>
            <a:off x="7712397" y="523231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85">
            <a:extLst>
              <a:ext uri="{FF2B5EF4-FFF2-40B4-BE49-F238E27FC236}">
                <a16:creationId xmlns:a16="http://schemas.microsoft.com/office/drawing/2014/main" id="{B591C7A6-F33A-4823-9A2E-E0C02E8DD5EC}"/>
              </a:ext>
            </a:extLst>
          </p:cNvPr>
          <p:cNvCxnSpPr>
            <a:stCxn id="95" idx="3"/>
            <a:endCxn id="104" idx="1"/>
          </p:cNvCxnSpPr>
          <p:nvPr/>
        </p:nvCxnSpPr>
        <p:spPr>
          <a:xfrm>
            <a:off x="7277995" y="4734038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FD05F2-6C28-4802-84AB-21A4F4B74531}"/>
              </a:ext>
            </a:extLst>
          </p:cNvPr>
          <p:cNvSpPr txBox="1"/>
          <p:nvPr/>
        </p:nvSpPr>
        <p:spPr>
          <a:xfrm>
            <a:off x="6547696" y="4421004"/>
            <a:ext cx="189257" cy="187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1A0AB412-FC16-4154-BFFD-3368F1D11238}"/>
              </a:ext>
            </a:extLst>
          </p:cNvPr>
          <p:cNvSpPr/>
          <p:nvPr/>
        </p:nvSpPr>
        <p:spPr>
          <a:xfrm>
            <a:off x="7712397" y="55564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85">
            <a:extLst>
              <a:ext uri="{FF2B5EF4-FFF2-40B4-BE49-F238E27FC236}">
                <a16:creationId xmlns:a16="http://schemas.microsoft.com/office/drawing/2014/main" id="{B100DFD4-60F2-4E47-94E8-6657A39B74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9004" y="5431400"/>
            <a:ext cx="329584" cy="217201"/>
          </a:xfrm>
          <a:prstGeom prst="bentConnector3">
            <a:avLst>
              <a:gd name="adj1" fmla="val 10073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7" name="Elbow Connector 106">
            <a:extLst>
              <a:ext uri="{FF2B5EF4-FFF2-40B4-BE49-F238E27FC236}">
                <a16:creationId xmlns:a16="http://schemas.microsoft.com/office/drawing/2014/main" id="{B8BD238E-75A8-41F3-BF6B-D883DFB6711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095473" y="4115338"/>
            <a:ext cx="3924327" cy="6281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BE3F9A7-AEA4-495C-B6C2-564221468848}"/>
              </a:ext>
            </a:extLst>
          </p:cNvPr>
          <p:cNvCxnSpPr>
            <a:cxnSpLocks/>
          </p:cNvCxnSpPr>
          <p:nvPr/>
        </p:nvCxnSpPr>
        <p:spPr>
          <a:xfrm>
            <a:off x="2095473" y="3588885"/>
            <a:ext cx="0" cy="535434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48AA63E-9E0A-4D51-814D-B2E78AB22BA8}"/>
              </a:ext>
            </a:extLst>
          </p:cNvPr>
          <p:cNvSpPr txBox="1"/>
          <p:nvPr/>
        </p:nvSpPr>
        <p:spPr>
          <a:xfrm>
            <a:off x="5724397" y="45491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5841A37-B5A6-433A-82E7-39FF85DEB129}"/>
              </a:ext>
            </a:extLst>
          </p:cNvPr>
          <p:cNvSpPr txBox="1"/>
          <p:nvPr/>
        </p:nvSpPr>
        <p:spPr>
          <a:xfrm>
            <a:off x="5137446" y="472388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C04D96C-62D3-47DB-BADF-FB442B4EF67F}"/>
              </a:ext>
            </a:extLst>
          </p:cNvPr>
          <p:cNvSpPr/>
          <p:nvPr/>
        </p:nvSpPr>
        <p:spPr>
          <a:xfrm>
            <a:off x="4492737" y="410392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 </a:t>
            </a:r>
            <a:r>
              <a:rPr lang="en-US" sz="1050" dirty="0" err="1">
                <a:solidFill>
                  <a:srgbClr val="7030A0"/>
                </a:solidFill>
              </a:rPr>
              <a:t>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63">
            <a:extLst>
              <a:ext uri="{FF2B5EF4-FFF2-40B4-BE49-F238E27FC236}">
                <a16:creationId xmlns:a16="http://schemas.microsoft.com/office/drawing/2014/main" id="{5B945190-EBFD-4731-96D1-3FACB4E6D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3547" y="3826440"/>
            <a:ext cx="588061" cy="145112"/>
          </a:xfrm>
          <a:prstGeom prst="bentConnector3">
            <a:avLst>
              <a:gd name="adj1" fmla="val 9975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CC203E-C185-430A-8F06-9B1261FB5156}"/>
              </a:ext>
            </a:extLst>
          </p:cNvPr>
          <p:cNvSpPr txBox="1"/>
          <p:nvPr/>
        </p:nvSpPr>
        <p:spPr>
          <a:xfrm>
            <a:off x="4298191" y="42403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555E00D4-35F1-4C87-98FF-5CD3383A7B1B}"/>
              </a:ext>
            </a:extLst>
          </p:cNvPr>
          <p:cNvSpPr/>
          <p:nvPr/>
        </p:nvSpPr>
        <p:spPr>
          <a:xfrm>
            <a:off x="5661438" y="41817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71645F3E-F9E2-421E-B906-9D73619A3DE0}"/>
              </a:ext>
            </a:extLst>
          </p:cNvPr>
          <p:cNvSpPr/>
          <p:nvPr/>
        </p:nvSpPr>
        <p:spPr>
          <a:xfrm>
            <a:off x="6038411" y="3438531"/>
            <a:ext cx="724269" cy="31678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Template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63">
            <a:extLst>
              <a:ext uri="{FF2B5EF4-FFF2-40B4-BE49-F238E27FC236}">
                <a16:creationId xmlns:a16="http://schemas.microsoft.com/office/drawing/2014/main" id="{BF930658-7933-46EC-95E4-554047D76A8E}"/>
              </a:ext>
            </a:extLst>
          </p:cNvPr>
          <p:cNvCxnSpPr>
            <a:cxnSpLocks/>
            <a:stCxn id="73" idx="3"/>
            <a:endCxn id="90" idx="1"/>
          </p:cNvCxnSpPr>
          <p:nvPr/>
        </p:nvCxnSpPr>
        <p:spPr>
          <a:xfrm flipV="1">
            <a:off x="5886840" y="3596925"/>
            <a:ext cx="151571" cy="80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F26E7A-5A01-4D30-91B3-D4756C53C196}"/>
              </a:ext>
            </a:extLst>
          </p:cNvPr>
          <p:cNvSpPr txBox="1"/>
          <p:nvPr/>
        </p:nvSpPr>
        <p:spPr>
          <a:xfrm>
            <a:off x="5886422" y="3418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106">
            <a:extLst>
              <a:ext uri="{FF2B5EF4-FFF2-40B4-BE49-F238E27FC236}">
                <a16:creationId xmlns:a16="http://schemas.microsoft.com/office/drawing/2014/main" id="{6DB607B8-7AD0-4B5A-8153-130AFE0FAD65}"/>
              </a:ext>
            </a:extLst>
          </p:cNvPr>
          <p:cNvCxnSpPr>
            <a:cxnSpLocks/>
            <a:stCxn id="9" idx="1"/>
            <a:endCxn id="90" idx="2"/>
          </p:cNvCxnSpPr>
          <p:nvPr/>
        </p:nvCxnSpPr>
        <p:spPr>
          <a:xfrm rot="16200000" flipH="1">
            <a:off x="4232446" y="1587219"/>
            <a:ext cx="166434" cy="4169765"/>
          </a:xfrm>
          <a:prstGeom prst="bentConnector3">
            <a:avLst>
              <a:gd name="adj1" fmla="val 23735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691A5F9-50D4-4054-B9DA-0172A5E2B91F}"/>
              </a:ext>
            </a:extLst>
          </p:cNvPr>
          <p:cNvSpPr txBox="1"/>
          <p:nvPr/>
        </p:nvSpPr>
        <p:spPr>
          <a:xfrm>
            <a:off x="6435802" y="3755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38167C-27F7-4808-8E39-4E07B57732F7}"/>
              </a:ext>
            </a:extLst>
          </p:cNvPr>
          <p:cNvSpPr txBox="1"/>
          <p:nvPr/>
        </p:nvSpPr>
        <p:spPr>
          <a:xfrm>
            <a:off x="5562160" y="376644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55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joshlee 96</cp:lastModifiedBy>
  <cp:revision>65</cp:revision>
  <dcterms:created xsi:type="dcterms:W3CDTF">2016-07-22T14:33:02Z</dcterms:created>
  <dcterms:modified xsi:type="dcterms:W3CDTF">2018-04-12T11:26:14Z</dcterms:modified>
</cp:coreProperties>
</file>