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7" d="100"/>
          <a:sy n="37" d="100"/>
        </p:scale>
        <p:origin x="2770" y="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9522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8075607" y="2985372"/>
            <a:ext cx="344243" cy="426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20000" y="246862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756BFF71-D823-43DD-B748-8891A2E735B9}"/>
              </a:ext>
            </a:extLst>
          </p:cNvPr>
          <p:cNvSpPr/>
          <p:nvPr/>
        </p:nvSpPr>
        <p:spPr>
          <a:xfrm>
            <a:off x="5989092" y="24660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Appointment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>
            <a:extLst>
              <a:ext uri="{FF2B5EF4-FFF2-40B4-BE49-F238E27FC236}">
                <a16:creationId xmlns:a16="http://schemas.microsoft.com/office/drawing/2014/main" id="{170FA13A-E3EA-4DC1-A1E2-EFF90DFF17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4699" y="2970375"/>
            <a:ext cx="344243" cy="426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joshlee 96</cp:lastModifiedBy>
  <cp:revision>59</cp:revision>
  <dcterms:created xsi:type="dcterms:W3CDTF">2016-07-22T14:33:02Z</dcterms:created>
  <dcterms:modified xsi:type="dcterms:W3CDTF">2018-04-09T19:13:15Z</dcterms:modified>
</cp:coreProperties>
</file>