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422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32AA-8E99-45CF-B3DD-FE4A10367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F41C4-B615-4DD9-AC4A-4DFBA1A06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ACE8-3F2E-42C9-98A4-44D1E094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AD9-F003-4CA6-81A9-26653116E38D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89A4F-D435-4C58-81D6-8287066C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1A663-558C-4E1C-A0C3-A3FF492C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8AF5-00A2-4D67-9171-BE189038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58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4A32-8A78-4B91-AFB3-99CD4C31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C4C0C-E90D-4F7E-90E8-DF117A07E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BCD0D-2BEA-4372-8D41-20648E8E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AD9-F003-4CA6-81A9-26653116E38D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4961-0E04-4EA7-9ECF-C17C1A8C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333C9-D61A-45AF-AB96-992AAA55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8AF5-00A2-4D67-9171-BE189038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6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A1ABC0-4801-45A0-BD8B-D6D763E0B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6C9CB-DA05-4C34-9B4F-7B8F4B2B2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74757-286B-44D4-B963-AF0815B3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AD9-F003-4CA6-81A9-26653116E38D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F822F-A215-4D5B-864F-E9C0D224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76A79-B7AA-421B-A37C-BD280AC8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8AF5-00A2-4D67-9171-BE189038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32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DB18-6EAB-4CDB-AC28-8C47DD28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D77B-F850-422F-91BC-EC4DF266F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D9953-9A5A-438E-81B1-4525344C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AD9-F003-4CA6-81A9-26653116E38D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0552A-147B-4D80-BC79-9DF06768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59097-BBFD-4ACC-B0AD-4A75D059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8AF5-00A2-4D67-9171-BE189038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5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D362-888E-4913-9C36-71D76E89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884CF-4DD6-482A-B193-B27BE3A99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7FE5C-DD2E-4C1B-89D5-F8D5C61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AD9-F003-4CA6-81A9-26653116E38D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5863-4959-4094-8E09-2172B25E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B6E45-30AA-4926-9CE6-C58C09F2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8AF5-00A2-4D67-9171-BE189038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25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9F72-CD53-4FB1-9A85-18370AD3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5471-C5A6-499C-9A94-A7D5FF98B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F6E6-408E-4989-BB80-17F93594C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BC5E8-47C2-4894-BCF2-F01BAF6B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AD9-F003-4CA6-81A9-26653116E38D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185C-CEA3-4CEF-ACC4-D0013474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BCB52-D459-4489-89D2-D05D7245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8AF5-00A2-4D67-9171-BE189038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42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3EFF-2A3D-4C78-A4AF-6E8C89E8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5AE8F-A433-4D42-AF16-C0C39190F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9D7F3-0244-4386-956F-F9D106ECA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A295B-C92D-432B-A02B-D38B9F6E9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370E0-1715-47EE-A12F-903DB0C02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9C698-8931-4F97-9A35-8238E68E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AD9-F003-4CA6-81A9-26653116E38D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B9256-6541-4B50-9DC3-22288B8B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29661-BDBF-4F27-A795-6C492EA9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8AF5-00A2-4D67-9171-BE189038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91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EE0F-9980-48FB-B33D-7C2287F8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DEDA3-CABD-4D36-9119-1A751DB6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AD9-F003-4CA6-81A9-26653116E38D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E72F6-D242-41B1-BD86-396C9206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FCF58-DBD1-436B-A904-8AB77DA4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8AF5-00A2-4D67-9171-BE189038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79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2A153-F929-4079-9F04-01EC4BDC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AD9-F003-4CA6-81A9-26653116E38D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1F96B-09E1-4ADE-B374-BCBA2F3C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444E2-1F1A-4A4D-B328-F4FFE29A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8AF5-00A2-4D67-9171-BE189038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76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FE01-B9F6-4A51-8C95-91FEF276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DA5F-FA8E-4F73-A9A3-ECDD07847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7CC7A-C324-449B-9A67-60AD431D9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40280-5866-46E5-B691-1F93D75A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AD9-F003-4CA6-81A9-26653116E38D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E9C84-0071-4A5C-A9E3-DBC0FBD6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F6630-F2BA-4D9F-B2D0-91D7AA21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8AF5-00A2-4D67-9171-BE189038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4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DD67-2CD7-4B9F-92AC-4A9A007B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A0E8E-8DD2-4A8F-9E6A-2B7078E32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7C75E-0BEF-44CB-A044-9F19419FB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70BAA-1055-4886-BBDF-A84D6379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AD9-F003-4CA6-81A9-26653116E38D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D8AD6-2F5E-44F1-8130-3A306901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1E47E-814E-4295-8070-A507310C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8AF5-00A2-4D67-9171-BE189038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9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55520-155F-4B53-BD01-4F522CC2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9D84A-C9F8-4C5E-B807-34737E70C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52AFB-4C89-43B6-BD86-E5514B2C0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40AD9-F003-4CA6-81A9-26653116E38D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6FE6-CAC7-4EE5-8850-F18F91E34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7396-8323-4B21-89DC-A690B0DA5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8AF5-00A2-4D67-9171-BE1890389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79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4E4D79-27A1-42F8-BD11-6087C49632D5}"/>
              </a:ext>
            </a:extLst>
          </p:cNvPr>
          <p:cNvSpPr txBox="1"/>
          <p:nvPr/>
        </p:nvSpPr>
        <p:spPr>
          <a:xfrm>
            <a:off x="3564561" y="4877421"/>
            <a:ext cx="781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Before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257E2-B126-427B-86E6-6FB95E687D2E}"/>
              </a:ext>
            </a:extLst>
          </p:cNvPr>
          <p:cNvSpPr txBox="1"/>
          <p:nvPr/>
        </p:nvSpPr>
        <p:spPr>
          <a:xfrm>
            <a:off x="8740242" y="4877421"/>
            <a:ext cx="781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After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EF2D9D-296A-4A85-BA5E-E3BE4576A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339" y="1027576"/>
            <a:ext cx="4257675" cy="36497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487202-F68A-4A3C-97D4-2A35FCBD6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021" y="1027576"/>
            <a:ext cx="4257675" cy="36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7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joshlee 96</dc:creator>
  <cp:lastModifiedBy>joshlee 96</cp:lastModifiedBy>
  <cp:revision>3</cp:revision>
  <dcterms:created xsi:type="dcterms:W3CDTF">2018-04-10T12:03:19Z</dcterms:created>
  <dcterms:modified xsi:type="dcterms:W3CDTF">2018-04-10T12:29:54Z</dcterms:modified>
</cp:coreProperties>
</file>