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49"/>
  </p:normalViewPr>
  <p:slideViewPr>
    <p:cSldViewPr showGuides="1">
      <p:cViewPr varScale="1">
        <p:scale>
          <a:sx n="135" d="100"/>
          <a:sy n="135" d="100"/>
        </p:scale>
        <p:origin x="1264" y="1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29718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3335471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4029140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3491152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4316549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29887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334176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376469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3764698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4801455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4034492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375938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62"/>
          <p:cNvSpPr/>
          <p:nvPr/>
        </p:nvSpPr>
        <p:spPr>
          <a:xfrm>
            <a:off x="721634" y="2971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333547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4363950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4637078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4363950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4088847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4305510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4138049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4029140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387447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Colin Ng</cp:lastModifiedBy>
  <cp:revision>59</cp:revision>
  <dcterms:created xsi:type="dcterms:W3CDTF">2016-07-22T14:33:02Z</dcterms:created>
  <dcterms:modified xsi:type="dcterms:W3CDTF">2018-04-12T23:26:20Z</dcterms:modified>
</cp:coreProperties>
</file>