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53"/>
  </p:normalViewPr>
  <p:slideViewPr>
    <p:cSldViewPr showGuides="1">
      <p:cViewPr>
        <p:scale>
          <a:sx n="134" d="100"/>
          <a:sy n="134" d="100"/>
        </p:scale>
        <p:origin x="832" y="-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12423" y="1761190"/>
            <a:ext cx="7369219" cy="4876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:Internship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s:Save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(“save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113496" y="23540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1200"/>
            <a:ext cx="188696" cy="102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updatePerson(p)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(“save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:SaveCommand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04996" y="4805561"/>
            <a:ext cx="294954" cy="401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6504997" y="4611995"/>
            <a:ext cx="209526" cy="193567"/>
          </a:xfrm>
          <a:prstGeom prst="curvedConnector3">
            <a:avLst>
              <a:gd name="adj1" fmla="val 1840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6504995" y="5207052"/>
            <a:ext cx="220299" cy="155993"/>
          </a:xfrm>
          <a:prstGeom prst="curvedConnector3">
            <a:avLst>
              <a:gd name="adj1" fmla="val -51317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99071" y="4591545"/>
            <a:ext cx="21021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addSavedTagToInternship()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Wyin Kok</cp:lastModifiedBy>
  <cp:revision>75</cp:revision>
  <dcterms:created xsi:type="dcterms:W3CDTF">2016-07-22T14:33:02Z</dcterms:created>
  <dcterms:modified xsi:type="dcterms:W3CDTF">2018-04-12T13:47:21Z</dcterms:modified>
</cp:coreProperties>
</file>