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76"/>
  </p:normalViewPr>
  <p:slideViewPr>
    <p:cSldViewPr showGuides="1">
      <p:cViewPr>
        <p:scale>
          <a:sx n="170" d="100"/>
          <a:sy n="170" d="100"/>
        </p:scale>
        <p:origin x="144" y="-128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5660" y="1447798"/>
            <a:ext cx="4917083" cy="41148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7" y="333563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609209" y="487374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80020" y="4282939"/>
            <a:ext cx="1293674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InternshipListPanel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786089" y="4553518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InternshipCard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625889" y="525517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211310" y="3072840"/>
            <a:ext cx="586033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731406" y="3552745"/>
            <a:ext cx="1533335" cy="16389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450597" y="3833553"/>
            <a:ext cx="2124141" cy="19308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040571" y="3788275"/>
            <a:ext cx="2696988" cy="47364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3985513" y="3127482"/>
            <a:ext cx="2385939" cy="70297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4024037" y="1948126"/>
            <a:ext cx="1168058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263324" y="2725521"/>
            <a:ext cx="2706166" cy="182712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080951" y="2924574"/>
            <a:ext cx="3087593" cy="181044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394" y="4316243"/>
            <a:ext cx="152159" cy="55923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44152" y="2515543"/>
            <a:ext cx="2115360" cy="165627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368270" y="3122586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71815" y="4788113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11"/>
          <p:cNvSpPr/>
          <p:nvPr/>
        </p:nvSpPr>
        <p:spPr>
          <a:xfrm>
            <a:off x="2598822" y="3649840"/>
            <a:ext cx="1293674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ChatBot</a:t>
            </a:r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9" name="Elbow Connector 63"/>
          <p:cNvCxnSpPr/>
          <p:nvPr/>
        </p:nvCxnSpPr>
        <p:spPr>
          <a:xfrm rot="16200000" flipH="1">
            <a:off x="2034909" y="3195124"/>
            <a:ext cx="946913" cy="18070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5" name="Elbow Connector 64"/>
          <p:cNvCxnSpPr/>
          <p:nvPr/>
        </p:nvCxnSpPr>
        <p:spPr>
          <a:xfrm rot="16200000" flipH="1">
            <a:off x="3356288" y="3698449"/>
            <a:ext cx="152159" cy="55923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Rectangle 11"/>
          <p:cNvSpPr/>
          <p:nvPr/>
        </p:nvSpPr>
        <p:spPr>
          <a:xfrm>
            <a:off x="3719524" y="3943644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smtClean="0">
                <a:solidFill>
                  <a:schemeClr val="accent3">
                    <a:lumMod val="75000"/>
                  </a:schemeClr>
                </a:solidFill>
              </a:rPr>
              <a:t>ChatBotCard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7" name="Elbow Connector 63"/>
          <p:cNvCxnSpPr/>
          <p:nvPr/>
        </p:nvCxnSpPr>
        <p:spPr>
          <a:xfrm rot="10800000">
            <a:off x="3897017" y="3790767"/>
            <a:ext cx="1632953" cy="12966"/>
          </a:xfrm>
          <a:prstGeom prst="bentConnector3">
            <a:avLst>
              <a:gd name="adj1" fmla="val -15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0" name="Freeform 69"/>
          <p:cNvSpPr/>
          <p:nvPr/>
        </p:nvSpPr>
        <p:spPr>
          <a:xfrm>
            <a:off x="3786090" y="3202617"/>
            <a:ext cx="2945222" cy="447222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2018-04-12T13:17:54Z</dcterms:modified>
</cp:coreProperties>
</file>