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2" d="100"/>
          <a:sy n="92" d="100"/>
        </p:scale>
        <p:origin x="765" y="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2460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</a:t>
            </a:r>
            <a:r>
              <a:rPr lang="en-US" sz="1200" dirty="0" smtClean="0">
                <a:solidFill>
                  <a:schemeClr val="bg1"/>
                </a:solidFill>
              </a:rPr>
              <a:t>:Return month view 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(“back”)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(“back”)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9" idx="1"/>
          </p:cNvCxnSpPr>
          <p:nvPr/>
        </p:nvCxnSpPr>
        <p:spPr>
          <a:xfrm>
            <a:off x="3459519" y="3543509"/>
            <a:ext cx="27620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459519" y="4047593"/>
            <a:ext cx="32368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72574" y="4572000"/>
            <a:ext cx="199042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10937" y="4328163"/>
            <a:ext cx="21806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Post(Calendar </a:t>
            </a:r>
            <a:r>
              <a:rPr lang="en-US" dirty="0" err="1" smtClean="0"/>
              <a:t>unfocus</a:t>
            </a:r>
            <a:r>
              <a:rPr lang="en-US" dirty="0" smtClean="0"/>
              <a:t> event)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30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yuxiang lin</cp:lastModifiedBy>
  <cp:revision>71</cp:revision>
  <dcterms:created xsi:type="dcterms:W3CDTF">2016-07-22T14:33:02Z</dcterms:created>
  <dcterms:modified xsi:type="dcterms:W3CDTF">2018-04-15T12:27:49Z</dcterms:modified>
</cp:coreProperties>
</file>