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0" d="100"/>
          <a:sy n="90" d="100"/>
        </p:scale>
        <p:origin x="1302" y="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463258" y="1368790"/>
            <a:ext cx="7252956" cy="4762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r</a:t>
            </a:r>
            <a:r>
              <a:rPr lang="en-US" sz="1000" dirty="0" smtClean="0">
                <a:solidFill>
                  <a:schemeClr val="bg1"/>
                </a:solidFill>
              </a:rPr>
              <a:t>:RemoveAppointment Command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247014" y="3072609"/>
            <a:ext cx="3641344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50" dirty="0" smtClean="0">
                <a:solidFill>
                  <a:srgbClr val="0070C0"/>
                </a:solidFill>
              </a:rPr>
              <a:t>execute(</a:t>
            </a:r>
          </a:p>
          <a:p>
            <a:pPr algn="r"/>
            <a:r>
              <a:rPr lang="en-US" sz="1050" dirty="0" smtClean="0">
                <a:solidFill>
                  <a:srgbClr val="0070C0"/>
                </a:solidFill>
              </a:rPr>
              <a:t>“</a:t>
            </a:r>
            <a:r>
              <a:rPr lang="en-US" sz="1050" dirty="0" err="1" smtClean="0">
                <a:solidFill>
                  <a:srgbClr val="0070C0"/>
                </a:solidFill>
              </a:rPr>
              <a:t>remove_appointment</a:t>
            </a:r>
            <a:endParaRPr lang="en-US" sz="1050" dirty="0" smtClean="0">
              <a:solidFill>
                <a:srgbClr val="0070C0"/>
              </a:solidFill>
            </a:endParaRPr>
          </a:p>
          <a:p>
            <a:pPr algn="r"/>
            <a:r>
              <a:rPr lang="en-US" sz="1050" dirty="0" smtClean="0">
                <a:solidFill>
                  <a:srgbClr val="0070C0"/>
                </a:solidFill>
              </a:rPr>
              <a:t> ST/valid title</a:t>
            </a:r>
            <a:r>
              <a:rPr lang="en-US" sz="1050" dirty="0" smtClean="0">
                <a:solidFill>
                  <a:srgbClr val="0070C0"/>
                </a:solidFill>
              </a:rPr>
              <a:t>”)</a:t>
            </a:r>
            <a:endParaRPr lang="en-US" sz="105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215756" y="4294043"/>
            <a:ext cx="250734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 smtClean="0">
                <a:solidFill>
                  <a:srgbClr val="7030A0"/>
                </a:solidFill>
              </a:rPr>
              <a:t>RemoveAppointment</a:t>
            </a:r>
            <a:r>
              <a:rPr lang="en-US" sz="1100" dirty="0" smtClean="0">
                <a:solidFill>
                  <a:srgbClr val="7030A0"/>
                </a:solidFill>
              </a:rPr>
              <a:t>(valid title)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474668" y="3683825"/>
            <a:ext cx="14864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</a:t>
            </a:r>
            <a:r>
              <a:rPr lang="en-US" sz="1200" dirty="0" smtClean="0"/>
              <a:t>(“ST/valid title”)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726256" y="2740721"/>
            <a:ext cx="257257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parse</a:t>
            </a:r>
            <a:r>
              <a:rPr lang="en-US" sz="1100" dirty="0" smtClean="0"/>
              <a:t>(“</a:t>
            </a:r>
            <a:r>
              <a:rPr lang="en-US" sz="1100" dirty="0" err="1"/>
              <a:t>remove_appointment</a:t>
            </a:r>
            <a:endParaRPr lang="en-US" sz="1100" dirty="0"/>
          </a:p>
          <a:p>
            <a:r>
              <a:rPr lang="en-US" sz="1100" dirty="0"/>
              <a:t> ST/valid title</a:t>
            </a:r>
            <a:r>
              <a:rPr lang="en-US" sz="1100" dirty="0" smtClean="0"/>
              <a:t>”)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:</a:t>
            </a:r>
            <a:r>
              <a:rPr lang="en-US" sz="900" dirty="0" err="1" smtClean="0">
                <a:solidFill>
                  <a:schemeClr val="bg1"/>
                </a:solidFill>
              </a:rPr>
              <a:t>RemoveAppointmentCommand</a:t>
            </a:r>
            <a:endParaRPr lang="en-US" sz="900" dirty="0">
              <a:solidFill>
                <a:schemeClr val="bg1"/>
              </a:solidFill>
            </a:endParaRP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Parser</a:t>
            </a:r>
            <a:endParaRPr lang="en-SG" sz="9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44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yuxiang lin</cp:lastModifiedBy>
  <cp:revision>71</cp:revision>
  <dcterms:created xsi:type="dcterms:W3CDTF">2016-07-22T14:33:02Z</dcterms:created>
  <dcterms:modified xsi:type="dcterms:W3CDTF">2018-04-11T04:05:24Z</dcterms:modified>
</cp:coreProperties>
</file>