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1548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rpc</a:t>
            </a:r>
            <a:r>
              <a:rPr lang="en-US" sz="1200" dirty="0" err="1" smtClean="0">
                <a:solidFill>
                  <a:schemeClr val="bg1"/>
                </a:solidFill>
              </a:rPr>
              <a:t>:RemovePolicyCommand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45691" y="2779319"/>
            <a:ext cx="174298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</a:t>
            </a:r>
            <a:r>
              <a:rPr lang="en-US" sz="1100" dirty="0" smtClean="0">
                <a:solidFill>
                  <a:srgbClr val="0070C0"/>
                </a:solidFill>
              </a:rPr>
              <a:t>(“</a:t>
            </a:r>
            <a:r>
              <a:rPr lang="en-US" sz="1100" dirty="0" err="1" smtClean="0">
                <a:solidFill>
                  <a:srgbClr val="0070C0"/>
                </a:solidFill>
              </a:rPr>
              <a:t>remove_policy</a:t>
            </a:r>
            <a:r>
              <a:rPr lang="en-US" sz="1100" dirty="0" smtClean="0">
                <a:solidFill>
                  <a:srgbClr val="0070C0"/>
                </a:solidFill>
              </a:rPr>
              <a:t> </a:t>
            </a:r>
            <a:r>
              <a:rPr lang="en-US" sz="1100" dirty="0">
                <a:solidFill>
                  <a:srgbClr val="0070C0"/>
                </a:solidFill>
              </a:rPr>
              <a:t>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112201" y="4113476"/>
            <a:ext cx="142484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 smtClean="0">
                <a:solidFill>
                  <a:srgbClr val="7030A0"/>
                </a:solidFill>
              </a:rPr>
              <a:t>updatePerson</a:t>
            </a:r>
            <a:r>
              <a:rPr lang="en-US" sz="1100" dirty="0" smtClean="0">
                <a:solidFill>
                  <a:srgbClr val="7030A0"/>
                </a:solidFill>
              </a:rPr>
              <a:t>(p, </a:t>
            </a:r>
            <a:r>
              <a:rPr lang="en-US" sz="1100" dirty="0" err="1" smtClean="0">
                <a:solidFill>
                  <a:srgbClr val="7030A0"/>
                </a:solidFill>
              </a:rPr>
              <a:t>personWithoutPolicy</a:t>
            </a:r>
            <a:r>
              <a:rPr lang="en-US" sz="1100" dirty="0" smtClean="0">
                <a:solidFill>
                  <a:srgbClr val="7030A0"/>
                </a:solidFill>
              </a:rPr>
              <a:t>(p))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544470" y="2873402"/>
            <a:ext cx="168397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</a:t>
            </a:r>
            <a:r>
              <a:rPr lang="en-US" sz="1100" dirty="0" smtClean="0"/>
              <a:t>(“</a:t>
            </a:r>
            <a:r>
              <a:rPr lang="en-US" sz="1100" dirty="0" err="1"/>
              <a:t>remove_policy</a:t>
            </a:r>
            <a:r>
              <a:rPr lang="en-US" sz="1100" dirty="0"/>
              <a:t> 1</a:t>
            </a:r>
            <a:r>
              <a:rPr lang="en-US" sz="1100" dirty="0" smtClean="0"/>
              <a:t>”)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597645" y="4002076"/>
            <a:ext cx="4057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rpc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RemovePolicyCommandParser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37</Words>
  <Application>Microsoft Office PowerPoint</Application>
  <PresentationFormat>Affichage à l'écran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val</cp:lastModifiedBy>
  <cp:revision>71</cp:revision>
  <dcterms:created xsi:type="dcterms:W3CDTF">2016-07-22T14:33:02Z</dcterms:created>
  <dcterms:modified xsi:type="dcterms:W3CDTF">2018-04-15T10:41:01Z</dcterms:modified>
</cp:coreProperties>
</file>