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2" d="100"/>
          <a:sy n="92" d="100"/>
        </p:scale>
        <p:origin x="765" y="5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01459"/>
            <a:ext cx="4917083" cy="44958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669027" y="452344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03462" y="556614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655654" y="3628496"/>
            <a:ext cx="1773844" cy="2529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stCxn id="2" idx="1"/>
            <a:endCxn id="38" idx="1"/>
          </p:cNvCxnSpPr>
          <p:nvPr/>
        </p:nvCxnSpPr>
        <p:spPr>
          <a:xfrm rot="10800000" flipH="1" flipV="1">
            <a:off x="2095948" y="2514600"/>
            <a:ext cx="407514" cy="3169962"/>
          </a:xfrm>
          <a:prstGeom prst="bentConnector3">
            <a:avLst>
              <a:gd name="adj1" fmla="val -56096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68382" y="2580281"/>
            <a:ext cx="2355869" cy="17673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864252" y="3018845"/>
            <a:ext cx="3398562" cy="193287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017348" y="4756767"/>
            <a:ext cx="1764384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4" name="Elbow Connector 63"/>
          <p:cNvCxnSpPr>
            <a:endCxn id="57" idx="1"/>
          </p:cNvCxnSpPr>
          <p:nvPr/>
        </p:nvCxnSpPr>
        <p:spPr>
          <a:xfrm rot="16200000" flipH="1">
            <a:off x="1800029" y="3989472"/>
            <a:ext cx="1692812" cy="45065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11"/>
          <p:cNvSpPr/>
          <p:nvPr/>
        </p:nvSpPr>
        <p:spPr>
          <a:xfrm>
            <a:off x="2871763" y="4942785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Calendar 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3" name="Freeform 62"/>
          <p:cNvSpPr/>
          <p:nvPr/>
        </p:nvSpPr>
        <p:spPr>
          <a:xfrm flipV="1">
            <a:off x="3965398" y="5004196"/>
            <a:ext cx="2770117" cy="113721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Rectangle 11"/>
          <p:cNvSpPr/>
          <p:nvPr/>
        </p:nvSpPr>
        <p:spPr>
          <a:xfrm>
            <a:off x="2871763" y="5260095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Agenda 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8" name="Elbow Connector 63"/>
          <p:cNvCxnSpPr>
            <a:endCxn id="67" idx="1"/>
          </p:cNvCxnSpPr>
          <p:nvPr/>
        </p:nvCxnSpPr>
        <p:spPr>
          <a:xfrm rot="16200000" flipH="1">
            <a:off x="1769070" y="4275822"/>
            <a:ext cx="1754731" cy="45065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0" name="Freeform 69"/>
          <p:cNvSpPr/>
          <p:nvPr/>
        </p:nvSpPr>
        <p:spPr>
          <a:xfrm flipV="1">
            <a:off x="3950789" y="5337006"/>
            <a:ext cx="2770117" cy="113721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2018-04-11T03:42:03Z</dcterms:modified>
</cp:coreProperties>
</file>