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25199975" cy="144002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1"/>
    <p:restoredTop sz="94674"/>
  </p:normalViewPr>
  <p:slideViewPr>
    <p:cSldViewPr snapToGrid="0" snapToObjects="1">
      <p:cViewPr>
        <p:scale>
          <a:sx n="47" d="100"/>
          <a:sy n="47" d="100"/>
        </p:scale>
        <p:origin x="184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28CE9-EAE4-F44F-B167-0307162EC1FB}" type="datetimeFigureOut">
              <a:rPr lang="en-US" smtClean="0"/>
              <a:t>3/26/18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43000"/>
            <a:ext cx="5400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3A1A4-E4A6-C649-81BC-327DA4995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77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997" y="2356703"/>
            <a:ext cx="18899981" cy="5013407"/>
          </a:xfrm>
        </p:spPr>
        <p:txBody>
          <a:bodyPr anchor="b"/>
          <a:lstStyle>
            <a:lvl1pPr algn="ctr">
              <a:defRPr sz="124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7563446"/>
            <a:ext cx="18899981" cy="3476717"/>
          </a:xfrm>
        </p:spPr>
        <p:txBody>
          <a:bodyPr/>
          <a:lstStyle>
            <a:lvl1pPr marL="0" indent="0" algn="ctr">
              <a:buNone/>
              <a:defRPr sz="4961"/>
            </a:lvl1pPr>
            <a:lvl2pPr marL="944987" indent="0" algn="ctr">
              <a:buNone/>
              <a:defRPr sz="4134"/>
            </a:lvl2pPr>
            <a:lvl3pPr marL="1889973" indent="0" algn="ctr">
              <a:buNone/>
              <a:defRPr sz="3720"/>
            </a:lvl3pPr>
            <a:lvl4pPr marL="2834960" indent="0" algn="ctr">
              <a:buNone/>
              <a:defRPr sz="3307"/>
            </a:lvl4pPr>
            <a:lvl5pPr marL="3779947" indent="0" algn="ctr">
              <a:buNone/>
              <a:defRPr sz="3307"/>
            </a:lvl5pPr>
            <a:lvl6pPr marL="4724933" indent="0" algn="ctr">
              <a:buNone/>
              <a:defRPr sz="3307"/>
            </a:lvl6pPr>
            <a:lvl7pPr marL="5669920" indent="0" algn="ctr">
              <a:buNone/>
              <a:defRPr sz="3307"/>
            </a:lvl7pPr>
            <a:lvl8pPr marL="6614907" indent="0" algn="ctr">
              <a:buNone/>
              <a:defRPr sz="3307"/>
            </a:lvl8pPr>
            <a:lvl9pPr marL="7559893" indent="0" algn="ctr">
              <a:buNone/>
              <a:defRPr sz="33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6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2" y="766678"/>
            <a:ext cx="5433745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498" y="766678"/>
            <a:ext cx="15986234" cy="122035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3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9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4" y="3590055"/>
            <a:ext cx="21734978" cy="5990088"/>
          </a:xfrm>
        </p:spPr>
        <p:txBody>
          <a:bodyPr anchor="b"/>
          <a:lstStyle>
            <a:lvl1pPr>
              <a:defRPr sz="124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4" y="9636811"/>
            <a:ext cx="21734978" cy="3150046"/>
          </a:xfrm>
        </p:spPr>
        <p:txBody>
          <a:bodyPr/>
          <a:lstStyle>
            <a:lvl1pPr marL="0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1pPr>
            <a:lvl2pPr marL="944987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2pPr>
            <a:lvl3pPr marL="1889973" indent="0">
              <a:buNone/>
              <a:defRPr sz="3720">
                <a:solidFill>
                  <a:schemeClr val="tx1">
                    <a:tint val="75000"/>
                  </a:schemeClr>
                </a:solidFill>
              </a:defRPr>
            </a:lvl3pPr>
            <a:lvl4pPr marL="283496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4pPr>
            <a:lvl5pPr marL="377994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5pPr>
            <a:lvl6pPr marL="4724933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6pPr>
            <a:lvl7pPr marL="566992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7pPr>
            <a:lvl8pPr marL="661490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8pPr>
            <a:lvl9pPr marL="7559893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8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3833390"/>
            <a:ext cx="10709989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3833390"/>
            <a:ext cx="10709989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2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766679"/>
            <a:ext cx="21734978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1" y="3530053"/>
            <a:ext cx="10660770" cy="1730025"/>
          </a:xfrm>
        </p:spPr>
        <p:txBody>
          <a:bodyPr anchor="b"/>
          <a:lstStyle>
            <a:lvl1pPr marL="0" indent="0">
              <a:buNone/>
              <a:defRPr sz="4961" b="1"/>
            </a:lvl1pPr>
            <a:lvl2pPr marL="944987" indent="0">
              <a:buNone/>
              <a:defRPr sz="4134" b="1"/>
            </a:lvl2pPr>
            <a:lvl3pPr marL="1889973" indent="0">
              <a:buNone/>
              <a:defRPr sz="3720" b="1"/>
            </a:lvl3pPr>
            <a:lvl4pPr marL="2834960" indent="0">
              <a:buNone/>
              <a:defRPr sz="3307" b="1"/>
            </a:lvl4pPr>
            <a:lvl5pPr marL="3779947" indent="0">
              <a:buNone/>
              <a:defRPr sz="3307" b="1"/>
            </a:lvl5pPr>
            <a:lvl6pPr marL="4724933" indent="0">
              <a:buNone/>
              <a:defRPr sz="3307" b="1"/>
            </a:lvl6pPr>
            <a:lvl7pPr marL="5669920" indent="0">
              <a:buNone/>
              <a:defRPr sz="3307" b="1"/>
            </a:lvl7pPr>
            <a:lvl8pPr marL="6614907" indent="0">
              <a:buNone/>
              <a:defRPr sz="3307" b="1"/>
            </a:lvl8pPr>
            <a:lvl9pPr marL="7559893" indent="0">
              <a:buNone/>
              <a:defRPr sz="33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1" y="5260078"/>
            <a:ext cx="10660770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7" y="3530053"/>
            <a:ext cx="10713272" cy="1730025"/>
          </a:xfrm>
        </p:spPr>
        <p:txBody>
          <a:bodyPr anchor="b"/>
          <a:lstStyle>
            <a:lvl1pPr marL="0" indent="0">
              <a:buNone/>
              <a:defRPr sz="4961" b="1"/>
            </a:lvl1pPr>
            <a:lvl2pPr marL="944987" indent="0">
              <a:buNone/>
              <a:defRPr sz="4134" b="1"/>
            </a:lvl2pPr>
            <a:lvl3pPr marL="1889973" indent="0">
              <a:buNone/>
              <a:defRPr sz="3720" b="1"/>
            </a:lvl3pPr>
            <a:lvl4pPr marL="2834960" indent="0">
              <a:buNone/>
              <a:defRPr sz="3307" b="1"/>
            </a:lvl4pPr>
            <a:lvl5pPr marL="3779947" indent="0">
              <a:buNone/>
              <a:defRPr sz="3307" b="1"/>
            </a:lvl5pPr>
            <a:lvl6pPr marL="4724933" indent="0">
              <a:buNone/>
              <a:defRPr sz="3307" b="1"/>
            </a:lvl6pPr>
            <a:lvl7pPr marL="5669920" indent="0">
              <a:buNone/>
              <a:defRPr sz="3307" b="1"/>
            </a:lvl7pPr>
            <a:lvl8pPr marL="6614907" indent="0">
              <a:buNone/>
              <a:defRPr sz="3307" b="1"/>
            </a:lvl8pPr>
            <a:lvl9pPr marL="7559893" indent="0">
              <a:buNone/>
              <a:defRPr sz="33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7" y="5260078"/>
            <a:ext cx="10713272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3/26/18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3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3/26/18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5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3/26/18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7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960014"/>
            <a:ext cx="8127647" cy="3360050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2073365"/>
            <a:ext cx="12757487" cy="10233485"/>
          </a:xfrm>
        </p:spPr>
        <p:txBody>
          <a:bodyPr/>
          <a:lstStyle>
            <a:lvl1pPr>
              <a:defRPr sz="6614"/>
            </a:lvl1pPr>
            <a:lvl2pPr>
              <a:defRPr sz="5787"/>
            </a:lvl2pPr>
            <a:lvl3pPr>
              <a:defRPr sz="4961"/>
            </a:lvl3pPr>
            <a:lvl4pPr>
              <a:defRPr sz="4134"/>
            </a:lvl4pPr>
            <a:lvl5pPr>
              <a:defRPr sz="4134"/>
            </a:lvl5pPr>
            <a:lvl6pPr>
              <a:defRPr sz="4134"/>
            </a:lvl6pPr>
            <a:lvl7pPr>
              <a:defRPr sz="4134"/>
            </a:lvl7pPr>
            <a:lvl8pPr>
              <a:defRPr sz="4134"/>
            </a:lvl8pPr>
            <a:lvl9pPr>
              <a:defRPr sz="413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4320064"/>
            <a:ext cx="8127647" cy="8003453"/>
          </a:xfrm>
        </p:spPr>
        <p:txBody>
          <a:bodyPr/>
          <a:lstStyle>
            <a:lvl1pPr marL="0" indent="0">
              <a:buNone/>
              <a:defRPr sz="3307"/>
            </a:lvl1pPr>
            <a:lvl2pPr marL="944987" indent="0">
              <a:buNone/>
              <a:defRPr sz="2894"/>
            </a:lvl2pPr>
            <a:lvl3pPr marL="1889973" indent="0">
              <a:buNone/>
              <a:defRPr sz="2480"/>
            </a:lvl3pPr>
            <a:lvl4pPr marL="2834960" indent="0">
              <a:buNone/>
              <a:defRPr sz="2067"/>
            </a:lvl4pPr>
            <a:lvl5pPr marL="3779947" indent="0">
              <a:buNone/>
              <a:defRPr sz="2067"/>
            </a:lvl5pPr>
            <a:lvl6pPr marL="4724933" indent="0">
              <a:buNone/>
              <a:defRPr sz="2067"/>
            </a:lvl6pPr>
            <a:lvl7pPr marL="5669920" indent="0">
              <a:buNone/>
              <a:defRPr sz="2067"/>
            </a:lvl7pPr>
            <a:lvl8pPr marL="6614907" indent="0">
              <a:buNone/>
              <a:defRPr sz="2067"/>
            </a:lvl8pPr>
            <a:lvl9pPr marL="7559893" indent="0">
              <a:buNone/>
              <a:defRPr sz="2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4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960014"/>
            <a:ext cx="8127647" cy="3360050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2073365"/>
            <a:ext cx="12757487" cy="10233485"/>
          </a:xfrm>
        </p:spPr>
        <p:txBody>
          <a:bodyPr anchor="t"/>
          <a:lstStyle>
            <a:lvl1pPr marL="0" indent="0">
              <a:buNone/>
              <a:defRPr sz="6614"/>
            </a:lvl1pPr>
            <a:lvl2pPr marL="944987" indent="0">
              <a:buNone/>
              <a:defRPr sz="5787"/>
            </a:lvl2pPr>
            <a:lvl3pPr marL="1889973" indent="0">
              <a:buNone/>
              <a:defRPr sz="4961"/>
            </a:lvl3pPr>
            <a:lvl4pPr marL="2834960" indent="0">
              <a:buNone/>
              <a:defRPr sz="4134"/>
            </a:lvl4pPr>
            <a:lvl5pPr marL="3779947" indent="0">
              <a:buNone/>
              <a:defRPr sz="4134"/>
            </a:lvl5pPr>
            <a:lvl6pPr marL="4724933" indent="0">
              <a:buNone/>
              <a:defRPr sz="4134"/>
            </a:lvl6pPr>
            <a:lvl7pPr marL="5669920" indent="0">
              <a:buNone/>
              <a:defRPr sz="4134"/>
            </a:lvl7pPr>
            <a:lvl8pPr marL="6614907" indent="0">
              <a:buNone/>
              <a:defRPr sz="4134"/>
            </a:lvl8pPr>
            <a:lvl9pPr marL="7559893" indent="0">
              <a:buNone/>
              <a:defRPr sz="413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4320064"/>
            <a:ext cx="8127647" cy="8003453"/>
          </a:xfrm>
        </p:spPr>
        <p:txBody>
          <a:bodyPr/>
          <a:lstStyle>
            <a:lvl1pPr marL="0" indent="0">
              <a:buNone/>
              <a:defRPr sz="3307"/>
            </a:lvl1pPr>
            <a:lvl2pPr marL="944987" indent="0">
              <a:buNone/>
              <a:defRPr sz="2894"/>
            </a:lvl2pPr>
            <a:lvl3pPr marL="1889973" indent="0">
              <a:buNone/>
              <a:defRPr sz="2480"/>
            </a:lvl3pPr>
            <a:lvl4pPr marL="2834960" indent="0">
              <a:buNone/>
              <a:defRPr sz="2067"/>
            </a:lvl4pPr>
            <a:lvl5pPr marL="3779947" indent="0">
              <a:buNone/>
              <a:defRPr sz="2067"/>
            </a:lvl5pPr>
            <a:lvl6pPr marL="4724933" indent="0">
              <a:buNone/>
              <a:defRPr sz="2067"/>
            </a:lvl6pPr>
            <a:lvl7pPr marL="5669920" indent="0">
              <a:buNone/>
              <a:defRPr sz="2067"/>
            </a:lvl7pPr>
            <a:lvl8pPr marL="6614907" indent="0">
              <a:buNone/>
              <a:defRPr sz="2067"/>
            </a:lvl8pPr>
            <a:lvl9pPr marL="7559893" indent="0">
              <a:buNone/>
              <a:defRPr sz="2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7A9D-6CFE-BC45-BA6E-9AFBAFC923BD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9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766679"/>
            <a:ext cx="21734978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3833390"/>
            <a:ext cx="21734978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13346865"/>
            <a:ext cx="566999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B7A9D-6CFE-BC45-BA6E-9AFBAFC923BD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13346865"/>
            <a:ext cx="850499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13346865"/>
            <a:ext cx="566999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C8631-920D-BE43-891F-5F6E1E1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8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889973" rtl="0" eaLnBrk="1" latinLnBrk="0" hangingPunct="1">
        <a:lnSpc>
          <a:spcPct val="90000"/>
        </a:lnSpc>
        <a:spcBef>
          <a:spcPct val="0"/>
        </a:spcBef>
        <a:buNone/>
        <a:defRPr sz="90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2493" indent="-472493" algn="l" defTabSz="1889973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5787" kern="1200">
          <a:solidFill>
            <a:schemeClr val="tx1"/>
          </a:solidFill>
          <a:latin typeface="+mn-lt"/>
          <a:ea typeface="+mn-ea"/>
          <a:cs typeface="+mn-cs"/>
        </a:defRPr>
      </a:lvl1pPr>
      <a:lvl2pPr marL="141748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36246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3pPr>
      <a:lvl4pPr marL="3307453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4pPr>
      <a:lvl5pPr marL="425244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5pPr>
      <a:lvl6pPr marL="519742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6pPr>
      <a:lvl7pPr marL="6142413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7pPr>
      <a:lvl8pPr marL="708740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8pPr>
      <a:lvl9pPr marL="803238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1pPr>
      <a:lvl2pPr marL="94498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2pPr>
      <a:lvl3pPr marL="188997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3pPr>
      <a:lvl4pPr marL="283496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4pPr>
      <a:lvl5pPr marL="377994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5pPr>
      <a:lvl6pPr marL="472493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6pPr>
      <a:lvl7pPr marL="566992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7pPr>
      <a:lvl8pPr marL="661490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8pPr>
      <a:lvl9pPr marL="755989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E65C18FA-945E-8F43-953A-2CAFB3404A8C}"/>
              </a:ext>
            </a:extLst>
          </p:cNvPr>
          <p:cNvSpPr/>
          <p:nvPr/>
        </p:nvSpPr>
        <p:spPr>
          <a:xfrm>
            <a:off x="16878423" y="3777524"/>
            <a:ext cx="7540149" cy="5849602"/>
          </a:xfrm>
          <a:prstGeom prst="round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F936C1-2865-FF42-9246-04BF686F42D0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1452447" y="4286929"/>
            <a:ext cx="1" cy="199344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B9735FBB-2EF9-374A-9CEC-611431516768}"/>
              </a:ext>
            </a:extLst>
          </p:cNvPr>
          <p:cNvSpPr/>
          <p:nvPr/>
        </p:nvSpPr>
        <p:spPr>
          <a:xfrm>
            <a:off x="2668601" y="2240514"/>
            <a:ext cx="14029577" cy="10609988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rgbClr val="0070C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D74A1D-5494-5943-8438-02302FCE358B}"/>
              </a:ext>
            </a:extLst>
          </p:cNvPr>
          <p:cNvSpPr/>
          <p:nvPr/>
        </p:nvSpPr>
        <p:spPr>
          <a:xfrm>
            <a:off x="3425301" y="2646911"/>
            <a:ext cx="2757144" cy="8746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58" dirty="0"/>
              <a:t>:</a:t>
            </a:r>
            <a:r>
              <a:rPr lang="en-US" sz="2658" dirty="0" err="1"/>
              <a:t>LogicManager</a:t>
            </a:r>
            <a:endParaRPr lang="en-US" sz="2658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1DE91B-817F-C94E-822E-2F587F506F82}"/>
              </a:ext>
            </a:extLst>
          </p:cNvPr>
          <p:cNvCxnSpPr>
            <a:cxnSpLocks/>
          </p:cNvCxnSpPr>
          <p:nvPr/>
        </p:nvCxnSpPr>
        <p:spPr>
          <a:xfrm>
            <a:off x="4803871" y="3312429"/>
            <a:ext cx="0" cy="912569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936D222-F42F-2240-A742-88E04AB15ED6}"/>
              </a:ext>
            </a:extLst>
          </p:cNvPr>
          <p:cNvSpPr/>
          <p:nvPr/>
        </p:nvSpPr>
        <p:spPr>
          <a:xfrm>
            <a:off x="4612724" y="4187111"/>
            <a:ext cx="409386" cy="77848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58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1E8265-DB2D-A94B-99F3-3E1D99BC0908}"/>
              </a:ext>
            </a:extLst>
          </p:cNvPr>
          <p:cNvCxnSpPr/>
          <p:nvPr/>
        </p:nvCxnSpPr>
        <p:spPr>
          <a:xfrm>
            <a:off x="1716252" y="4211656"/>
            <a:ext cx="2896471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BC0793-E602-3847-B4DF-F8C5ED68A776}"/>
              </a:ext>
            </a:extLst>
          </p:cNvPr>
          <p:cNvSpPr txBox="1"/>
          <p:nvPr/>
        </p:nvSpPr>
        <p:spPr>
          <a:xfrm>
            <a:off x="435429" y="3683305"/>
            <a:ext cx="4150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execute(“calendar-* &lt;</a:t>
            </a:r>
            <a:r>
              <a:rPr lang="en-US" sz="2400" dirty="0" err="1"/>
              <a:t>args</a:t>
            </a:r>
            <a:r>
              <a:rPr lang="en-US" sz="2400" dirty="0"/>
              <a:t>&gt;”)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F489E4-800D-7740-9E91-E42E0692EF20}"/>
              </a:ext>
            </a:extLst>
          </p:cNvPr>
          <p:cNvCxnSpPr/>
          <p:nvPr/>
        </p:nvCxnSpPr>
        <p:spPr>
          <a:xfrm>
            <a:off x="5054557" y="4455207"/>
            <a:ext cx="2896471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6D1CB25-025C-6946-8204-26E057DD7B62}"/>
              </a:ext>
            </a:extLst>
          </p:cNvPr>
          <p:cNvSpPr/>
          <p:nvPr/>
        </p:nvSpPr>
        <p:spPr>
          <a:xfrm>
            <a:off x="6934850" y="2780832"/>
            <a:ext cx="2414650" cy="9966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58" dirty="0"/>
              <a:t>:Address</a:t>
            </a:r>
          </a:p>
          <a:p>
            <a:pPr algn="ctr"/>
            <a:r>
              <a:rPr lang="en-US" sz="2658" dirty="0" err="1"/>
              <a:t>BookParser</a:t>
            </a:r>
            <a:endParaRPr lang="en-US" sz="2658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F5CCDEE-B649-6C47-8F0D-8E9527704082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8142175" y="3496237"/>
            <a:ext cx="1154" cy="278650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A3BBDBF-6C84-0444-90E7-FF0B00F84F4D}"/>
              </a:ext>
            </a:extLst>
          </p:cNvPr>
          <p:cNvSpPr/>
          <p:nvPr/>
        </p:nvSpPr>
        <p:spPr>
          <a:xfrm>
            <a:off x="7951024" y="4370922"/>
            <a:ext cx="384610" cy="191182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58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7B94FE-D6E5-1641-A450-8AA98898C7B5}"/>
              </a:ext>
            </a:extLst>
          </p:cNvPr>
          <p:cNvSpPr txBox="1"/>
          <p:nvPr/>
        </p:nvSpPr>
        <p:spPr>
          <a:xfrm>
            <a:off x="5062887" y="3950626"/>
            <a:ext cx="3158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parse(“calendar-* &lt;</a:t>
            </a:r>
            <a:r>
              <a:rPr lang="en-US" sz="2000" dirty="0" err="1"/>
              <a:t>args</a:t>
            </a:r>
            <a:r>
              <a:rPr lang="en-US" sz="2000" dirty="0"/>
              <a:t>&gt;”)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40D1FA-D152-7747-AA86-70258E830AC5}"/>
              </a:ext>
            </a:extLst>
          </p:cNvPr>
          <p:cNvCxnSpPr>
            <a:cxnSpLocks/>
          </p:cNvCxnSpPr>
          <p:nvPr/>
        </p:nvCxnSpPr>
        <p:spPr>
          <a:xfrm>
            <a:off x="8335637" y="4580988"/>
            <a:ext cx="1759272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6E81572-42B8-CC45-900E-467D01F12425}"/>
              </a:ext>
            </a:extLst>
          </p:cNvPr>
          <p:cNvSpPr/>
          <p:nvPr/>
        </p:nvSpPr>
        <p:spPr>
          <a:xfrm>
            <a:off x="10145989" y="4025066"/>
            <a:ext cx="2765596" cy="10035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58" dirty="0"/>
              <a:t>:</a:t>
            </a:r>
            <a:r>
              <a:rPr lang="en-US" sz="2658" dirty="0" err="1"/>
              <a:t>OAuthCommandParser</a:t>
            </a:r>
            <a:endParaRPr lang="en-US" sz="2658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4E82C5-33DC-0F4D-8730-E08573D91F43}"/>
              </a:ext>
            </a:extLst>
          </p:cNvPr>
          <p:cNvSpPr/>
          <p:nvPr/>
        </p:nvSpPr>
        <p:spPr>
          <a:xfrm>
            <a:off x="11230955" y="5013801"/>
            <a:ext cx="442985" cy="3533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58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C5ADFF-E66A-5E4A-BFB0-92164F920D8B}"/>
              </a:ext>
            </a:extLst>
          </p:cNvPr>
          <p:cNvSpPr txBox="1"/>
          <p:nvPr/>
        </p:nvSpPr>
        <p:spPr>
          <a:xfrm>
            <a:off x="11283683" y="42531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6FE023-DC53-C747-8FA8-729462F6C238}"/>
              </a:ext>
            </a:extLst>
          </p:cNvPr>
          <p:cNvCxnSpPr>
            <a:cxnSpLocks/>
          </p:cNvCxnSpPr>
          <p:nvPr/>
        </p:nvCxnSpPr>
        <p:spPr>
          <a:xfrm flipH="1">
            <a:off x="8335634" y="5367154"/>
            <a:ext cx="2895316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EE15D79-6569-FB49-BBDF-D0A8385D1595}"/>
              </a:ext>
            </a:extLst>
          </p:cNvPr>
          <p:cNvSpPr/>
          <p:nvPr/>
        </p:nvSpPr>
        <p:spPr>
          <a:xfrm>
            <a:off x="11230955" y="5660930"/>
            <a:ext cx="442985" cy="61943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58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0CFC65-6102-F946-BAC1-E9E87BDFD764}"/>
              </a:ext>
            </a:extLst>
          </p:cNvPr>
          <p:cNvCxnSpPr>
            <a:cxnSpLocks/>
          </p:cNvCxnSpPr>
          <p:nvPr/>
        </p:nvCxnSpPr>
        <p:spPr>
          <a:xfrm flipH="1">
            <a:off x="8335634" y="6281553"/>
            <a:ext cx="2895316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93EA03-EEA1-5845-9D85-D15A7E139A5F}"/>
              </a:ext>
            </a:extLst>
          </p:cNvPr>
          <p:cNvCxnSpPr>
            <a:cxnSpLocks/>
          </p:cNvCxnSpPr>
          <p:nvPr/>
        </p:nvCxnSpPr>
        <p:spPr>
          <a:xfrm>
            <a:off x="8335634" y="5679121"/>
            <a:ext cx="289531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408CA5F-EA95-4148-8925-E14BE0781F1A}"/>
              </a:ext>
            </a:extLst>
          </p:cNvPr>
          <p:cNvSpPr txBox="1"/>
          <p:nvPr/>
        </p:nvSpPr>
        <p:spPr>
          <a:xfrm>
            <a:off x="8515881" y="5631428"/>
            <a:ext cx="3158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parse(&lt;</a:t>
            </a:r>
            <a:r>
              <a:rPr lang="en-US" sz="2000" dirty="0" err="1"/>
              <a:t>args</a:t>
            </a:r>
            <a:r>
              <a:rPr lang="en-US" sz="2000" dirty="0"/>
              <a:t>&gt;)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A4F1211-FCE3-404A-B4E7-69C3CF8BF18E}"/>
              </a:ext>
            </a:extLst>
          </p:cNvPr>
          <p:cNvSpPr/>
          <p:nvPr/>
        </p:nvSpPr>
        <p:spPr>
          <a:xfrm>
            <a:off x="12959037" y="4842679"/>
            <a:ext cx="2414650" cy="9966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58" dirty="0"/>
              <a:t>:Calendar*</a:t>
            </a:r>
          </a:p>
          <a:p>
            <a:pPr algn="ctr"/>
            <a:r>
              <a:rPr lang="en-US" sz="2658" dirty="0"/>
              <a:t>Command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E8BC83-3BAC-3A43-9C7D-8DD43F41A1F9}"/>
              </a:ext>
            </a:extLst>
          </p:cNvPr>
          <p:cNvCxnSpPr>
            <a:cxnSpLocks/>
          </p:cNvCxnSpPr>
          <p:nvPr/>
        </p:nvCxnSpPr>
        <p:spPr>
          <a:xfrm>
            <a:off x="14122820" y="5970649"/>
            <a:ext cx="0" cy="646747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D000721-E854-124B-8E38-D89F3FD7A735}"/>
              </a:ext>
            </a:extLst>
          </p:cNvPr>
          <p:cNvSpPr/>
          <p:nvPr/>
        </p:nvSpPr>
        <p:spPr>
          <a:xfrm>
            <a:off x="13933965" y="5831522"/>
            <a:ext cx="413797" cy="3524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58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7FB3AAE-49B0-5542-AB00-5CE9367A0B70}"/>
              </a:ext>
            </a:extLst>
          </p:cNvPr>
          <p:cNvCxnSpPr>
            <a:cxnSpLocks/>
          </p:cNvCxnSpPr>
          <p:nvPr/>
        </p:nvCxnSpPr>
        <p:spPr>
          <a:xfrm>
            <a:off x="11481636" y="5679121"/>
            <a:ext cx="1520947" cy="358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26B1C9F-AF15-8640-906B-4C9809A797ED}"/>
              </a:ext>
            </a:extLst>
          </p:cNvPr>
          <p:cNvCxnSpPr>
            <a:cxnSpLocks/>
          </p:cNvCxnSpPr>
          <p:nvPr/>
        </p:nvCxnSpPr>
        <p:spPr>
          <a:xfrm flipH="1">
            <a:off x="11673937" y="6183935"/>
            <a:ext cx="2260024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A801CC1-B811-4D45-AD09-E043CDC071CD}"/>
              </a:ext>
            </a:extLst>
          </p:cNvPr>
          <p:cNvSpPr/>
          <p:nvPr/>
        </p:nvSpPr>
        <p:spPr>
          <a:xfrm>
            <a:off x="13959468" y="6475798"/>
            <a:ext cx="396032" cy="549616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58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4E911F3-F920-624D-A3EF-9FE169BA51AB}"/>
              </a:ext>
            </a:extLst>
          </p:cNvPr>
          <p:cNvCxnSpPr>
            <a:cxnSpLocks/>
          </p:cNvCxnSpPr>
          <p:nvPr/>
        </p:nvCxnSpPr>
        <p:spPr>
          <a:xfrm>
            <a:off x="14339593" y="6523016"/>
            <a:ext cx="372889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81D2CE6-375B-A94D-A36F-31189DF329AF}"/>
              </a:ext>
            </a:extLst>
          </p:cNvPr>
          <p:cNvSpPr txBox="1"/>
          <p:nvPr/>
        </p:nvSpPr>
        <p:spPr>
          <a:xfrm>
            <a:off x="14477387" y="6025344"/>
            <a:ext cx="3749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checkLogin</a:t>
            </a:r>
            <a:r>
              <a:rPr lang="en-US" sz="2000" dirty="0"/>
              <a:t> Credentials(user, pass)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2044042-A550-E649-9595-F4020B1A20CC}"/>
              </a:ext>
            </a:extLst>
          </p:cNvPr>
          <p:cNvCxnSpPr>
            <a:cxnSpLocks/>
          </p:cNvCxnSpPr>
          <p:nvPr/>
        </p:nvCxnSpPr>
        <p:spPr>
          <a:xfrm flipH="1">
            <a:off x="14347762" y="7076562"/>
            <a:ext cx="3720725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BD34B16-5018-6145-8090-C69E75093AE4}"/>
              </a:ext>
            </a:extLst>
          </p:cNvPr>
          <p:cNvSpPr/>
          <p:nvPr/>
        </p:nvSpPr>
        <p:spPr>
          <a:xfrm>
            <a:off x="15165637" y="9484782"/>
            <a:ext cx="2750571" cy="9888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58" dirty="0"/>
              <a:t>result :</a:t>
            </a:r>
            <a:r>
              <a:rPr lang="en-US" sz="2658" dirty="0" err="1"/>
              <a:t>CommandResult</a:t>
            </a:r>
            <a:endParaRPr lang="en-US" sz="2658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EDD60F0-17AD-1041-A7FC-07788A14670B}"/>
              </a:ext>
            </a:extLst>
          </p:cNvPr>
          <p:cNvSpPr/>
          <p:nvPr/>
        </p:nvSpPr>
        <p:spPr>
          <a:xfrm>
            <a:off x="16140562" y="10473625"/>
            <a:ext cx="413797" cy="3524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58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C4D6EBE-ABFC-0243-B6EF-AC018217F5D1}"/>
              </a:ext>
            </a:extLst>
          </p:cNvPr>
          <p:cNvCxnSpPr>
            <a:cxnSpLocks/>
          </p:cNvCxnSpPr>
          <p:nvPr/>
        </p:nvCxnSpPr>
        <p:spPr>
          <a:xfrm>
            <a:off x="14339597" y="10324804"/>
            <a:ext cx="86958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B56B676-92E5-DE49-BDD6-51B695A25365}"/>
              </a:ext>
            </a:extLst>
          </p:cNvPr>
          <p:cNvCxnSpPr>
            <a:cxnSpLocks/>
          </p:cNvCxnSpPr>
          <p:nvPr/>
        </p:nvCxnSpPr>
        <p:spPr>
          <a:xfrm flipH="1">
            <a:off x="14368184" y="10826037"/>
            <a:ext cx="2186175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FEEF95F-D1B4-3941-8684-F8BF0B6383EA}"/>
              </a:ext>
            </a:extLst>
          </p:cNvPr>
          <p:cNvCxnSpPr>
            <a:cxnSpLocks/>
          </p:cNvCxnSpPr>
          <p:nvPr/>
        </p:nvCxnSpPr>
        <p:spPr>
          <a:xfrm flipH="1">
            <a:off x="5062887" y="11611333"/>
            <a:ext cx="8989243" cy="12051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2DA7391-3B13-D748-8983-CF79F3B94C81}"/>
              </a:ext>
            </a:extLst>
          </p:cNvPr>
          <p:cNvSpPr txBox="1"/>
          <p:nvPr/>
        </p:nvSpPr>
        <p:spPr>
          <a:xfrm>
            <a:off x="9287281" y="11119639"/>
            <a:ext cx="3158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D459840-047C-8347-B5F7-240A59810010}"/>
              </a:ext>
            </a:extLst>
          </p:cNvPr>
          <p:cNvSpPr/>
          <p:nvPr/>
        </p:nvSpPr>
        <p:spPr>
          <a:xfrm>
            <a:off x="16916503" y="5223216"/>
            <a:ext cx="2757144" cy="8746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58" dirty="0"/>
              <a:t>:</a:t>
            </a:r>
            <a:r>
              <a:rPr lang="en-US" sz="2658" dirty="0" err="1"/>
              <a:t>ModelManager</a:t>
            </a:r>
            <a:endParaRPr lang="en-US" sz="2658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BB613EA-6D53-8C4A-8722-C3949A715154}"/>
              </a:ext>
            </a:extLst>
          </p:cNvPr>
          <p:cNvCxnSpPr>
            <a:cxnSpLocks/>
          </p:cNvCxnSpPr>
          <p:nvPr/>
        </p:nvCxnSpPr>
        <p:spPr>
          <a:xfrm>
            <a:off x="18400043" y="6659592"/>
            <a:ext cx="363224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52AAED8-8831-DA4D-9D5D-8C2650E88337}"/>
              </a:ext>
            </a:extLst>
          </p:cNvPr>
          <p:cNvCxnSpPr>
            <a:cxnSpLocks/>
          </p:cNvCxnSpPr>
          <p:nvPr/>
        </p:nvCxnSpPr>
        <p:spPr>
          <a:xfrm>
            <a:off x="18286855" y="5987655"/>
            <a:ext cx="0" cy="3333446"/>
          </a:xfrm>
          <a:prstGeom prst="line">
            <a:avLst/>
          </a:prstGeom>
          <a:ln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807A3E17-30D6-6E42-B41D-52D7B292D753}"/>
              </a:ext>
            </a:extLst>
          </p:cNvPr>
          <p:cNvSpPr/>
          <p:nvPr/>
        </p:nvSpPr>
        <p:spPr>
          <a:xfrm>
            <a:off x="18100931" y="6474499"/>
            <a:ext cx="367441" cy="63207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58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07239E0-BDB3-3A48-B43F-2B5690B523F2}"/>
              </a:ext>
            </a:extLst>
          </p:cNvPr>
          <p:cNvCxnSpPr>
            <a:cxnSpLocks/>
          </p:cNvCxnSpPr>
          <p:nvPr/>
        </p:nvCxnSpPr>
        <p:spPr>
          <a:xfrm flipH="1">
            <a:off x="18468369" y="7084801"/>
            <a:ext cx="3563914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DDC397C-976F-9C40-8D4C-E29EABCA561C}"/>
              </a:ext>
            </a:extLst>
          </p:cNvPr>
          <p:cNvCxnSpPr>
            <a:cxnSpLocks/>
          </p:cNvCxnSpPr>
          <p:nvPr/>
        </p:nvCxnSpPr>
        <p:spPr>
          <a:xfrm>
            <a:off x="22218211" y="6248989"/>
            <a:ext cx="0" cy="3072112"/>
          </a:xfrm>
          <a:prstGeom prst="line">
            <a:avLst/>
          </a:prstGeom>
          <a:ln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67214CA8-C439-834A-8821-B01ED10EC9AD}"/>
              </a:ext>
            </a:extLst>
          </p:cNvPr>
          <p:cNvSpPr/>
          <p:nvPr/>
        </p:nvSpPr>
        <p:spPr>
          <a:xfrm>
            <a:off x="22056517" y="6632225"/>
            <a:ext cx="359117" cy="4743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58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E0DB1A4-62C9-7D42-BBCD-F69C76993119}"/>
              </a:ext>
            </a:extLst>
          </p:cNvPr>
          <p:cNvSpPr txBox="1"/>
          <p:nvPr/>
        </p:nvSpPr>
        <p:spPr>
          <a:xfrm>
            <a:off x="18468369" y="6218027"/>
            <a:ext cx="3749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checkLoginCredentials</a:t>
            </a:r>
            <a:r>
              <a:rPr lang="en-US" sz="2000" dirty="0"/>
              <a:t>(user, pass)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8B796FC-6C3E-4447-B8E0-2D91FFDCDF68}"/>
              </a:ext>
            </a:extLst>
          </p:cNvPr>
          <p:cNvSpPr/>
          <p:nvPr/>
        </p:nvSpPr>
        <p:spPr>
          <a:xfrm>
            <a:off x="20863820" y="5360222"/>
            <a:ext cx="2757144" cy="8746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58" dirty="0" err="1"/>
              <a:t>addressBook</a:t>
            </a:r>
            <a:r>
              <a:rPr lang="en-US" sz="2658" dirty="0"/>
              <a:t>:</a:t>
            </a:r>
          </a:p>
          <a:p>
            <a:pPr algn="ctr"/>
            <a:r>
              <a:rPr lang="en-US" sz="2658" dirty="0" err="1"/>
              <a:t>AddressBook</a:t>
            </a:r>
            <a:endParaRPr lang="en-US" sz="2658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7EA2E4F-2C28-DB49-B5A6-B81F5C1C399F}"/>
              </a:ext>
            </a:extLst>
          </p:cNvPr>
          <p:cNvSpPr txBox="1"/>
          <p:nvPr/>
        </p:nvSpPr>
        <p:spPr>
          <a:xfrm>
            <a:off x="19631735" y="7075832"/>
            <a:ext cx="1232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boolean</a:t>
            </a:r>
            <a:endParaRPr lang="en-US" sz="2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02B228C-D9B4-6A43-90BD-8D9775F089C3}"/>
              </a:ext>
            </a:extLst>
          </p:cNvPr>
          <p:cNvSpPr txBox="1"/>
          <p:nvPr/>
        </p:nvSpPr>
        <p:spPr>
          <a:xfrm>
            <a:off x="15607978" y="6661448"/>
            <a:ext cx="1232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boolean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7491C1-72EE-3140-94AC-953E92FA13BF}"/>
              </a:ext>
            </a:extLst>
          </p:cNvPr>
          <p:cNvSpPr txBox="1"/>
          <p:nvPr/>
        </p:nvSpPr>
        <p:spPr>
          <a:xfrm>
            <a:off x="621746" y="1574993"/>
            <a:ext cx="9161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Commands include: calendar, calendar-add &lt;</a:t>
            </a:r>
            <a:r>
              <a:rPr lang="en-US" dirty="0" err="1"/>
              <a:t>args</a:t>
            </a:r>
            <a:r>
              <a:rPr lang="en-US" dirty="0"/>
              <a:t>&gt;, calendar-edit &lt;</a:t>
            </a:r>
            <a:r>
              <a:rPr lang="en-US" dirty="0" err="1"/>
              <a:t>args</a:t>
            </a:r>
            <a:r>
              <a:rPr lang="en-US" dirty="0"/>
              <a:t>&gt;, calendar-delete &lt;</a:t>
            </a:r>
            <a:r>
              <a:rPr lang="en-US" dirty="0" err="1"/>
              <a:t>args</a:t>
            </a:r>
            <a:r>
              <a:rPr lang="en-US" dirty="0"/>
              <a:t>&gt;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F33D052-E894-AA42-9351-C5532BDF515E}"/>
              </a:ext>
            </a:extLst>
          </p:cNvPr>
          <p:cNvCxnSpPr>
            <a:cxnSpLocks/>
          </p:cNvCxnSpPr>
          <p:nvPr/>
        </p:nvCxnSpPr>
        <p:spPr>
          <a:xfrm flipH="1">
            <a:off x="5022110" y="6300478"/>
            <a:ext cx="2895316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9353D9B-D4C0-DA4F-9DF7-59BC317D4FCA}"/>
              </a:ext>
            </a:extLst>
          </p:cNvPr>
          <p:cNvCxnSpPr>
            <a:cxnSpLocks/>
          </p:cNvCxnSpPr>
          <p:nvPr/>
        </p:nvCxnSpPr>
        <p:spPr>
          <a:xfrm>
            <a:off x="5022110" y="6527926"/>
            <a:ext cx="893735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867D8E9-4DBE-FC4B-9A3D-5F513570F77B}"/>
              </a:ext>
            </a:extLst>
          </p:cNvPr>
          <p:cNvSpPr txBox="1"/>
          <p:nvPr/>
        </p:nvSpPr>
        <p:spPr>
          <a:xfrm>
            <a:off x="7274442" y="6544400"/>
            <a:ext cx="415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execute()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C6EA4CB-07B8-1C48-A73C-7E2009A40A39}"/>
              </a:ext>
            </a:extLst>
          </p:cNvPr>
          <p:cNvSpPr/>
          <p:nvPr/>
        </p:nvSpPr>
        <p:spPr>
          <a:xfrm>
            <a:off x="7939654" y="7116810"/>
            <a:ext cx="4625285" cy="3683268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solidFill>
              <a:srgbClr val="7030A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28147EB-6F32-F94C-AAB7-A48645A13CC4}"/>
              </a:ext>
            </a:extLst>
          </p:cNvPr>
          <p:cNvSpPr/>
          <p:nvPr/>
        </p:nvSpPr>
        <p:spPr>
          <a:xfrm>
            <a:off x="8873724" y="7280574"/>
            <a:ext cx="2757144" cy="8746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58" dirty="0"/>
              <a:t>:</a:t>
            </a:r>
            <a:r>
              <a:rPr lang="en-US" sz="2658" dirty="0" err="1"/>
              <a:t>OauthInteractionManager</a:t>
            </a:r>
            <a:endParaRPr lang="en-US" sz="2658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74CC950-639B-F24B-B0A8-B83B0353238C}"/>
              </a:ext>
            </a:extLst>
          </p:cNvPr>
          <p:cNvCxnSpPr>
            <a:cxnSpLocks/>
          </p:cNvCxnSpPr>
          <p:nvPr/>
        </p:nvCxnSpPr>
        <p:spPr>
          <a:xfrm flipH="1">
            <a:off x="10414708" y="8434085"/>
            <a:ext cx="353702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0D4EBCE-E392-484F-9F93-A9613C370D6C}"/>
              </a:ext>
            </a:extLst>
          </p:cNvPr>
          <p:cNvCxnSpPr>
            <a:cxnSpLocks/>
          </p:cNvCxnSpPr>
          <p:nvPr/>
        </p:nvCxnSpPr>
        <p:spPr>
          <a:xfrm>
            <a:off x="10235781" y="7315250"/>
            <a:ext cx="0" cy="292524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6EB62BE-46CC-7148-B641-D339F5F9FA69}"/>
              </a:ext>
            </a:extLst>
          </p:cNvPr>
          <p:cNvCxnSpPr>
            <a:cxnSpLocks/>
          </p:cNvCxnSpPr>
          <p:nvPr/>
        </p:nvCxnSpPr>
        <p:spPr>
          <a:xfrm>
            <a:off x="10463306" y="8823363"/>
            <a:ext cx="3470655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B0D16817-9CF3-3743-AD67-E63AE41BB236}"/>
              </a:ext>
            </a:extLst>
          </p:cNvPr>
          <p:cNvSpPr/>
          <p:nvPr/>
        </p:nvSpPr>
        <p:spPr>
          <a:xfrm>
            <a:off x="10047267" y="8284606"/>
            <a:ext cx="367441" cy="1827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5005" tIns="67502" rIns="135005" bIns="675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58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8A7614B-9408-D74A-847D-4D966EADC7B4}"/>
              </a:ext>
            </a:extLst>
          </p:cNvPr>
          <p:cNvCxnSpPr>
            <a:cxnSpLocks/>
          </p:cNvCxnSpPr>
          <p:nvPr/>
        </p:nvCxnSpPr>
        <p:spPr>
          <a:xfrm flipH="1">
            <a:off x="10422445" y="9616188"/>
            <a:ext cx="353702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BBF08A9-563D-7D4C-B6F9-1F1C94214194}"/>
              </a:ext>
            </a:extLst>
          </p:cNvPr>
          <p:cNvCxnSpPr>
            <a:cxnSpLocks/>
          </p:cNvCxnSpPr>
          <p:nvPr/>
        </p:nvCxnSpPr>
        <p:spPr>
          <a:xfrm>
            <a:off x="10471043" y="10005466"/>
            <a:ext cx="3470655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787FA01-D2C4-9E45-AF37-D58D165E1ECE}"/>
              </a:ext>
            </a:extLst>
          </p:cNvPr>
          <p:cNvSpPr txBox="1"/>
          <p:nvPr/>
        </p:nvSpPr>
        <p:spPr>
          <a:xfrm>
            <a:off x="11922460" y="8018451"/>
            <a:ext cx="1725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authorize()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A404C73-C0C7-4F43-8BB1-DADA2A60B1D8}"/>
              </a:ext>
            </a:extLst>
          </p:cNvPr>
          <p:cNvSpPr txBox="1"/>
          <p:nvPr/>
        </p:nvSpPr>
        <p:spPr>
          <a:xfrm>
            <a:off x="11001601" y="9197787"/>
            <a:ext cx="2698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calendarAPICommand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10528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78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Jason Manson-Hing</cp:lastModifiedBy>
  <cp:revision>24</cp:revision>
  <dcterms:created xsi:type="dcterms:W3CDTF">2018-03-21T03:52:08Z</dcterms:created>
  <dcterms:modified xsi:type="dcterms:W3CDTF">2018-03-26T14:42:38Z</dcterms:modified>
</cp:coreProperties>
</file>