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2"/>
    <p:restoredTop sz="94663"/>
  </p:normalViewPr>
  <p:slideViewPr>
    <p:cSldViewPr showGuides="1">
      <p:cViewPr>
        <p:scale>
          <a:sx n="126" d="100"/>
          <a:sy n="126" d="100"/>
        </p:scale>
        <p:origin x="976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46343" y="1447800"/>
            <a:ext cx="8013314" cy="51609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16200000" flipH="1">
            <a:off x="4381897" y="458164"/>
            <a:ext cx="362816" cy="4436989"/>
          </a:xfrm>
          <a:prstGeom prst="bentConnector3">
            <a:avLst>
              <a:gd name="adj1" fmla="val -23463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57527" y="217063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230780" y="61302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</p:cNvCxnSpPr>
          <p:nvPr/>
        </p:nvCxnSpPr>
        <p:spPr>
          <a:xfrm rot="16200000" flipH="1">
            <a:off x="495301" y="4589119"/>
            <a:ext cx="2743200" cy="727762"/>
          </a:xfrm>
          <a:prstGeom prst="bentConnector3">
            <a:avLst>
              <a:gd name="adj1" fmla="val 10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</p:cNvCxnSpPr>
          <p:nvPr/>
        </p:nvCxnSpPr>
        <p:spPr>
          <a:xfrm rot="16200000" flipV="1">
            <a:off x="5950130" y="2139270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997F29F3-AD26-9F40-839D-93704C1A5D7D}"/>
              </a:ext>
            </a:extLst>
          </p:cNvPr>
          <p:cNvSpPr/>
          <p:nvPr/>
        </p:nvSpPr>
        <p:spPr>
          <a:xfrm>
            <a:off x="2906702" y="499901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UserDatabase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474548CD-B746-E344-8D0A-96E213867498}"/>
              </a:ext>
            </a:extLst>
          </p:cNvPr>
          <p:cNvSpPr/>
          <p:nvPr/>
        </p:nvSpPr>
        <p:spPr>
          <a:xfrm>
            <a:off x="2195857" y="3584830"/>
            <a:ext cx="205338" cy="234124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2513C780-52F3-4844-84BD-DB71DB66C0C5}"/>
              </a:ext>
            </a:extLst>
          </p:cNvPr>
          <p:cNvSpPr/>
          <p:nvPr/>
        </p:nvSpPr>
        <p:spPr>
          <a:xfrm>
            <a:off x="4514229" y="521896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UniqueUsersList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3A07793C-20D2-7646-906D-1DCA407CF0EE}"/>
              </a:ext>
            </a:extLst>
          </p:cNvPr>
          <p:cNvSpPr/>
          <p:nvPr/>
        </p:nvSpPr>
        <p:spPr>
          <a:xfrm>
            <a:off x="4011515" y="50455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782163F-F2FF-FB46-B910-5F242A366432}"/>
              </a:ext>
            </a:extLst>
          </p:cNvPr>
          <p:cNvCxnSpPr>
            <a:stCxn id="88" idx="3"/>
            <a:endCxn id="87" idx="1"/>
          </p:cNvCxnSpPr>
          <p:nvPr/>
        </p:nvCxnSpPr>
        <p:spPr>
          <a:xfrm>
            <a:off x="4247563" y="513227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B12C8F7E-519C-C34D-925C-C8DA06EE5919}"/>
              </a:ext>
            </a:extLst>
          </p:cNvPr>
          <p:cNvSpPr/>
          <p:nvPr/>
        </p:nvSpPr>
        <p:spPr>
          <a:xfrm>
            <a:off x="6340889" y="522965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FCB28A9B-2C8A-404D-AB79-B987D83E0510}"/>
              </a:ext>
            </a:extLst>
          </p:cNvPr>
          <p:cNvSpPr/>
          <p:nvPr/>
        </p:nvSpPr>
        <p:spPr>
          <a:xfrm>
            <a:off x="5670439" y="53155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7BF5C0-B48B-1F48-BC85-5367A02B2C5E}"/>
              </a:ext>
            </a:extLst>
          </p:cNvPr>
          <p:cNvCxnSpPr>
            <a:stCxn id="93" idx="3"/>
            <a:endCxn id="92" idx="1"/>
          </p:cNvCxnSpPr>
          <p:nvPr/>
        </p:nvCxnSpPr>
        <p:spPr>
          <a:xfrm>
            <a:off x="5906487" y="540225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DEC8658D-6E94-D144-A325-7F54094F05CC}"/>
              </a:ext>
            </a:extLst>
          </p:cNvPr>
          <p:cNvSpPr/>
          <p:nvPr/>
        </p:nvSpPr>
        <p:spPr>
          <a:xfrm>
            <a:off x="7739608" y="4935828"/>
            <a:ext cx="10678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3C91AFF4-8DC4-CB41-A899-68BF93B2E065}"/>
              </a:ext>
            </a:extLst>
          </p:cNvPr>
          <p:cNvSpPr/>
          <p:nvPr/>
        </p:nvSpPr>
        <p:spPr>
          <a:xfrm>
            <a:off x="7069159" y="5319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706C629C-5228-ED43-841F-C71475A3A743}"/>
              </a:ext>
            </a:extLst>
          </p:cNvPr>
          <p:cNvCxnSpPr>
            <a:cxnSpLocks/>
            <a:stCxn id="102" idx="3"/>
            <a:endCxn id="101" idx="1"/>
          </p:cNvCxnSpPr>
          <p:nvPr/>
        </p:nvCxnSpPr>
        <p:spPr>
          <a:xfrm flipV="1">
            <a:off x="7305207" y="507872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3B07082E-2701-2448-A821-4C3F816F8534}"/>
              </a:ext>
            </a:extLst>
          </p:cNvPr>
          <p:cNvSpPr/>
          <p:nvPr/>
        </p:nvSpPr>
        <p:spPr>
          <a:xfrm>
            <a:off x="7739609" y="5258806"/>
            <a:ext cx="10678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5E03F47-B1FC-9841-8DA9-9C26EEE340AA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 flipV="1">
            <a:off x="7305207" y="540169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C964A603-DD3C-A645-A70C-31942A6BB370}"/>
              </a:ext>
            </a:extLst>
          </p:cNvPr>
          <p:cNvSpPr/>
          <p:nvPr/>
        </p:nvSpPr>
        <p:spPr>
          <a:xfrm>
            <a:off x="7739608" y="5581784"/>
            <a:ext cx="1067817" cy="3229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FilePath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706A080D-D04D-6A4D-A9FF-1AF4C5FD05CC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7305207" y="5406481"/>
            <a:ext cx="434401" cy="3367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7645D64C-FCA7-4E4B-B009-1F22109D0CDD}"/>
              </a:ext>
            </a:extLst>
          </p:cNvPr>
          <p:cNvCxnSpPr>
            <a:stCxn id="112" idx="3"/>
          </p:cNvCxnSpPr>
          <p:nvPr/>
        </p:nvCxnSpPr>
        <p:spPr>
          <a:xfrm rot="16200000" flipH="1">
            <a:off x="3306533" y="485702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Isosceles Triangle 102">
            <a:extLst>
              <a:ext uri="{FF2B5EF4-FFF2-40B4-BE49-F238E27FC236}">
                <a16:creationId xmlns:a16="http://schemas.microsoft.com/office/drawing/2014/main" id="{35AD1671-F16A-1A46-AEAB-F1AD12E344F3}"/>
              </a:ext>
            </a:extLst>
          </p:cNvPr>
          <p:cNvSpPr/>
          <p:nvPr/>
        </p:nvSpPr>
        <p:spPr>
          <a:xfrm rot="10800000" flipV="1">
            <a:off x="3318193" y="453458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CB23EA79-3F65-CB49-9709-CF8ACC1E6C49}"/>
              </a:ext>
            </a:extLst>
          </p:cNvPr>
          <p:cNvSpPr/>
          <p:nvPr/>
        </p:nvSpPr>
        <p:spPr>
          <a:xfrm>
            <a:off x="2687515" y="417806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ReadOnlyUserDatabase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091005-865B-D14C-9F5A-E97CB624EED2}"/>
              </a:ext>
            </a:extLst>
          </p:cNvPr>
          <p:cNvSpPr txBox="1"/>
          <p:nvPr/>
        </p:nvSpPr>
        <p:spPr>
          <a:xfrm>
            <a:off x="4352184" y="54304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CBDB31-7B0B-8747-8B29-C98E091C31CD}"/>
              </a:ext>
            </a:extLst>
          </p:cNvPr>
          <p:cNvSpPr txBox="1"/>
          <p:nvPr/>
        </p:nvSpPr>
        <p:spPr>
          <a:xfrm>
            <a:off x="6162468" y="54695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DB7CD9-F98C-BE4B-A2BC-C562385098FE}"/>
              </a:ext>
            </a:extLst>
          </p:cNvPr>
          <p:cNvSpPr txBox="1"/>
          <p:nvPr/>
        </p:nvSpPr>
        <p:spPr>
          <a:xfrm>
            <a:off x="2715135" y="49358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D5C0DF-102E-0D49-BC9F-0C305EC6FB55}"/>
              </a:ext>
            </a:extLst>
          </p:cNvPr>
          <p:cNvSpPr txBox="1"/>
          <p:nvPr/>
        </p:nvSpPr>
        <p:spPr>
          <a:xfrm>
            <a:off x="6694982" y="55817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8FEC662F-79E3-384F-B3A5-91A099266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7334" y="2350549"/>
            <a:ext cx="1987531" cy="4464201"/>
          </a:xfrm>
          <a:prstGeom prst="bentConnector3">
            <a:avLst>
              <a:gd name="adj1" fmla="val 111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F7B23610-2679-F84C-BACB-6B749C957439}"/>
              </a:ext>
            </a:extLst>
          </p:cNvPr>
          <p:cNvCxnSpPr>
            <a:cxnSpLocks/>
            <a:stCxn id="82" idx="2"/>
            <a:endCxn id="74" idx="1"/>
          </p:cNvCxnSpPr>
          <p:nvPr/>
        </p:nvCxnSpPr>
        <p:spPr>
          <a:xfrm rot="16200000" flipH="1">
            <a:off x="1925896" y="4191584"/>
            <a:ext cx="1353436" cy="60817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46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63</cp:revision>
  <cp:lastPrinted>2018-04-04T18:00:33Z</cp:lastPrinted>
  <dcterms:created xsi:type="dcterms:W3CDTF">2016-07-22T14:33:02Z</dcterms:created>
  <dcterms:modified xsi:type="dcterms:W3CDTF">2018-04-04T18:01:32Z</dcterms:modified>
</cp:coreProperties>
</file>