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407" autoAdjust="0"/>
  </p:normalViewPr>
  <p:slideViewPr>
    <p:cSldViewPr showGuides="1">
      <p:cViewPr>
        <p:scale>
          <a:sx n="100" d="100"/>
          <a:sy n="100" d="100"/>
        </p:scale>
        <p:origin x="102" y="-504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65">
            <a:extLst>
              <a:ext uri="{FF2B5EF4-FFF2-40B4-BE49-F238E27FC236}">
                <a16:creationId xmlns:a16="http://schemas.microsoft.com/office/drawing/2014/main" id="{EC7210BF-43D3-45D7-ABAB-C027EC48056E}"/>
              </a:ext>
            </a:extLst>
          </p:cNvPr>
          <p:cNvSpPr/>
          <p:nvPr/>
        </p:nvSpPr>
        <p:spPr>
          <a:xfrm>
            <a:off x="5915398" y="2816298"/>
            <a:ext cx="2466601" cy="32765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660287" y="2819414"/>
            <a:ext cx="5207104" cy="32765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761310" y="3172940"/>
            <a:ext cx="7144" cy="1193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109833" y="3014599"/>
            <a:ext cx="917451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</a:t>
            </a:r>
            <a:r>
              <a:rPr lang="en-US" sz="800" dirty="0" err="1">
                <a:solidFill>
                  <a:schemeClr val="bg1"/>
                </a:solidFill>
              </a:rPr>
              <a:t>LogicManager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48879" y="3220847"/>
            <a:ext cx="0" cy="20267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2" y="3505216"/>
            <a:ext cx="96054" cy="24479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sp>
        <p:nvSpPr>
          <p:cNvPr id="16" name="Rectangle 62"/>
          <p:cNvSpPr/>
          <p:nvPr/>
        </p:nvSpPr>
        <p:spPr>
          <a:xfrm>
            <a:off x="2412228" y="2951457"/>
            <a:ext cx="768435" cy="3649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800" dirty="0" err="1">
                <a:solidFill>
                  <a:schemeClr val="bg1"/>
                </a:solidFill>
              </a:rPr>
              <a:t>BookParser</a:t>
            </a:r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8940" y="3633176"/>
            <a:ext cx="99029" cy="6132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608614" y="3659760"/>
            <a:ext cx="689294" cy="3601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d:Delete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Command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948560" y="3962401"/>
            <a:ext cx="0" cy="20190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00533" y="3962401"/>
            <a:ext cx="96054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39625" y="3206341"/>
            <a:ext cx="76217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596906" y="3634628"/>
            <a:ext cx="11239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6933" y="3069546"/>
            <a:ext cx="1040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execute(“delete –o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54111" y="3969454"/>
            <a:ext cx="65050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00721" y="4351713"/>
            <a:ext cx="5393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46186" y="4138905"/>
            <a:ext cx="9543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00032" y="4243771"/>
            <a:ext cx="1110298" cy="26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56421" y="5943600"/>
            <a:ext cx="1144431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076048" y="3063937"/>
            <a:ext cx="649504" cy="2705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Manager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500852" y="4481663"/>
            <a:ext cx="33996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05398" y="4481096"/>
            <a:ext cx="101678" cy="13863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6400800" y="3334497"/>
            <a:ext cx="0" cy="275838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6352772" y="4437300"/>
            <a:ext cx="124217" cy="853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4900533" y="4495800"/>
            <a:ext cx="14240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5007076" y="5285737"/>
            <a:ext cx="14184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580774" y="5856464"/>
            <a:ext cx="34263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29967" y="4338894"/>
            <a:ext cx="8980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rgbClr val="7030A0"/>
                </a:solidFill>
              </a:rPr>
              <a:t>deletePerson</a:t>
            </a:r>
            <a:r>
              <a:rPr lang="en-US" sz="8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34642" y="3831955"/>
            <a:ext cx="6209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parse(“-o 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60478" y="3489218"/>
            <a:ext cx="8980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parse(“delete -o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98155" y="5735249"/>
            <a:ext cx="3915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0286" y="5820489"/>
            <a:ext cx="4802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183364" y="5342612"/>
            <a:ext cx="692900" cy="3601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result: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Command</a:t>
            </a:r>
            <a:r>
              <a:rPr lang="en-US" sz="700" dirty="0">
                <a:solidFill>
                  <a:schemeClr val="bg1"/>
                </a:solidFill>
              </a:rPr>
              <a:t> Result</a:t>
            </a:r>
            <a:endParaRPr lang="en-SG" sz="7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481971" y="5708390"/>
            <a:ext cx="96054" cy="1337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018095" y="5836444"/>
            <a:ext cx="46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105206" y="4105364"/>
            <a:ext cx="1388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374942" y="3481554"/>
            <a:ext cx="994523" cy="22313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</a:t>
            </a:r>
            <a:r>
              <a:rPr lang="en-US" sz="800" dirty="0" err="1">
                <a:solidFill>
                  <a:schemeClr val="bg1"/>
                </a:solidFill>
              </a:rPr>
              <a:t>DeleteCommand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Parser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821042" y="3962400"/>
            <a:ext cx="1018324" cy="361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18797" y="3693881"/>
            <a:ext cx="129738" cy="679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885645" y="3735312"/>
            <a:ext cx="0" cy="5724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828353" y="3962400"/>
            <a:ext cx="129738" cy="2429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812207" y="4204062"/>
            <a:ext cx="107794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018095" y="5522670"/>
            <a:ext cx="16526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817800" y="3639708"/>
            <a:ext cx="557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817800" y="3749923"/>
            <a:ext cx="1054404" cy="45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83320" y="4206467"/>
            <a:ext cx="139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61" name="Rectangle 62">
            <a:extLst>
              <a:ext uri="{FF2B5EF4-FFF2-40B4-BE49-F238E27FC236}">
                <a16:creationId xmlns:a16="http://schemas.microsoft.com/office/drawing/2014/main" id="{A48E92A8-096F-4137-B3F3-5131D48D13B9}"/>
              </a:ext>
            </a:extLst>
          </p:cNvPr>
          <p:cNvSpPr/>
          <p:nvPr/>
        </p:nvSpPr>
        <p:spPr>
          <a:xfrm>
            <a:off x="6842246" y="3062937"/>
            <a:ext cx="649504" cy="2705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SG" sz="800" dirty="0">
                <a:solidFill>
                  <a:schemeClr val="bg1"/>
                </a:solidFill>
              </a:rPr>
              <a:t>Book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200E895-D52E-4746-9D53-3E43F04B61F4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7146554" y="3316368"/>
            <a:ext cx="2145" cy="27765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5323FA4-FED9-4953-A7A0-8B15416ECA55}"/>
              </a:ext>
            </a:extLst>
          </p:cNvPr>
          <p:cNvSpPr/>
          <p:nvPr/>
        </p:nvSpPr>
        <p:spPr>
          <a:xfrm>
            <a:off x="7087543" y="4497725"/>
            <a:ext cx="124217" cy="6846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B88ED16-E0D9-4D13-83E0-92AD9D0386DB}"/>
              </a:ext>
            </a:extLst>
          </p:cNvPr>
          <p:cNvSpPr/>
          <p:nvPr/>
        </p:nvSpPr>
        <p:spPr>
          <a:xfrm>
            <a:off x="7169301" y="4540591"/>
            <a:ext cx="124217" cy="985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8520B8-95C9-40A1-80BE-E775737F9854}"/>
              </a:ext>
            </a:extLst>
          </p:cNvPr>
          <p:cNvSpPr/>
          <p:nvPr/>
        </p:nvSpPr>
        <p:spPr>
          <a:xfrm>
            <a:off x="7169301" y="5029200"/>
            <a:ext cx="124217" cy="101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1D3F844-93BE-4449-8221-7F4503AC1D37}"/>
              </a:ext>
            </a:extLst>
          </p:cNvPr>
          <p:cNvCxnSpPr>
            <a:cxnSpLocks/>
          </p:cNvCxnSpPr>
          <p:nvPr/>
        </p:nvCxnSpPr>
        <p:spPr>
          <a:xfrm>
            <a:off x="6476989" y="4510087"/>
            <a:ext cx="60961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Arc 171">
            <a:extLst>
              <a:ext uri="{FF2B5EF4-FFF2-40B4-BE49-F238E27FC236}">
                <a16:creationId xmlns:a16="http://schemas.microsoft.com/office/drawing/2014/main" id="{4BB68054-62C5-48C3-A1C2-ED902C087A87}"/>
              </a:ext>
            </a:extLst>
          </p:cNvPr>
          <p:cNvSpPr/>
          <p:nvPr/>
        </p:nvSpPr>
        <p:spPr>
          <a:xfrm rot="3899973">
            <a:off x="7270333" y="4366934"/>
            <a:ext cx="115093" cy="297544"/>
          </a:xfrm>
          <a:prstGeom prst="arc">
            <a:avLst>
              <a:gd name="adj1" fmla="val 6605120"/>
              <a:gd name="adj2" fmla="val 3034737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33B559A7-1931-43BD-A4C8-36FE8A1C87BB}"/>
              </a:ext>
            </a:extLst>
          </p:cNvPr>
          <p:cNvSpPr/>
          <p:nvPr/>
        </p:nvSpPr>
        <p:spPr>
          <a:xfrm rot="3899973">
            <a:off x="7270739" y="4842634"/>
            <a:ext cx="115093" cy="297544"/>
          </a:xfrm>
          <a:prstGeom prst="arc">
            <a:avLst>
              <a:gd name="adj1" fmla="val 6605120"/>
              <a:gd name="adj2" fmla="val 3034737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7CB5D8D-5F0E-4972-BDC7-1E71E2564F38}"/>
              </a:ext>
            </a:extLst>
          </p:cNvPr>
          <p:cNvCxnSpPr>
            <a:cxnSpLocks/>
          </p:cNvCxnSpPr>
          <p:nvPr/>
        </p:nvCxnSpPr>
        <p:spPr>
          <a:xfrm>
            <a:off x="6476989" y="5173610"/>
            <a:ext cx="60961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62">
            <a:extLst>
              <a:ext uri="{FF2B5EF4-FFF2-40B4-BE49-F238E27FC236}">
                <a16:creationId xmlns:a16="http://schemas.microsoft.com/office/drawing/2014/main" id="{2830BADA-9FBD-485A-89FE-26F7AEA1ECF4}"/>
              </a:ext>
            </a:extLst>
          </p:cNvPr>
          <p:cNvSpPr/>
          <p:nvPr/>
        </p:nvSpPr>
        <p:spPr>
          <a:xfrm>
            <a:off x="7607263" y="3062937"/>
            <a:ext cx="649504" cy="2705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SG" sz="800" dirty="0" err="1">
                <a:solidFill>
                  <a:schemeClr val="bg1"/>
                </a:solidFill>
              </a:rPr>
              <a:t>PersonList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0C86825-F2A1-44DA-8CB8-3D12D3EC0BFF}"/>
              </a:ext>
            </a:extLst>
          </p:cNvPr>
          <p:cNvCxnSpPr>
            <a:cxnSpLocks/>
          </p:cNvCxnSpPr>
          <p:nvPr/>
        </p:nvCxnSpPr>
        <p:spPr>
          <a:xfrm>
            <a:off x="7932015" y="3334497"/>
            <a:ext cx="0" cy="275838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63607DF-7497-4804-8CE6-AD09AEAB5720}"/>
              </a:ext>
            </a:extLst>
          </p:cNvPr>
          <p:cNvSpPr/>
          <p:nvPr/>
        </p:nvSpPr>
        <p:spPr>
          <a:xfrm>
            <a:off x="7867704" y="4665550"/>
            <a:ext cx="124217" cy="1836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800">
              <a:solidFill>
                <a:schemeClr val="dk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D953F13-BAEC-429D-9D25-D7F5C8CC1D35}"/>
              </a:ext>
            </a:extLst>
          </p:cNvPr>
          <p:cNvCxnSpPr>
            <a:cxnSpLocks/>
          </p:cNvCxnSpPr>
          <p:nvPr/>
        </p:nvCxnSpPr>
        <p:spPr>
          <a:xfrm flipV="1">
            <a:off x="7211760" y="4663848"/>
            <a:ext cx="65594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B00907B-98DE-4239-AAC2-02CF25355A08}"/>
              </a:ext>
            </a:extLst>
          </p:cNvPr>
          <p:cNvCxnSpPr>
            <a:cxnSpLocks/>
          </p:cNvCxnSpPr>
          <p:nvPr/>
        </p:nvCxnSpPr>
        <p:spPr>
          <a:xfrm>
            <a:off x="7211760" y="4841186"/>
            <a:ext cx="6559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173B245-9B82-42F2-A027-90406D6BE411}"/>
              </a:ext>
            </a:extLst>
          </p:cNvPr>
          <p:cNvSpPr txBox="1"/>
          <p:nvPr/>
        </p:nvSpPr>
        <p:spPr>
          <a:xfrm>
            <a:off x="6407173" y="4250378"/>
            <a:ext cx="7397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>
                <a:solidFill>
                  <a:srgbClr val="7030A0"/>
                </a:solidFill>
              </a:rPr>
              <a:t>remove</a:t>
            </a:r>
          </a:p>
          <a:p>
            <a:pPr algn="ctr"/>
            <a:r>
              <a:rPr lang="en-US" sz="800" dirty="0">
                <a:solidFill>
                  <a:srgbClr val="7030A0"/>
                </a:solidFill>
              </a:rPr>
              <a:t>Person(p)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82AD96-EB4A-4936-861C-EDBB28E51D37}"/>
              </a:ext>
            </a:extLst>
          </p:cNvPr>
          <p:cNvSpPr txBox="1"/>
          <p:nvPr/>
        </p:nvSpPr>
        <p:spPr>
          <a:xfrm>
            <a:off x="7254532" y="4009911"/>
            <a:ext cx="5938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 err="1">
                <a:solidFill>
                  <a:srgbClr val="7030A0"/>
                </a:solidFill>
              </a:rPr>
              <a:t>petPatient</a:t>
            </a:r>
            <a:endParaRPr lang="en-US" sz="800" dirty="0">
              <a:solidFill>
                <a:srgbClr val="7030A0"/>
              </a:solidFill>
            </a:endParaRPr>
          </a:p>
          <a:p>
            <a:pPr algn="ctr"/>
            <a:r>
              <a:rPr lang="en-US" sz="800" dirty="0" err="1">
                <a:solidFill>
                  <a:srgbClr val="7030A0"/>
                </a:solidFill>
              </a:rPr>
              <a:t>DependenciesExist</a:t>
            </a:r>
            <a:r>
              <a:rPr lang="en-US" sz="8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95F09F1-3009-460E-B777-3E3CDBAC1629}"/>
              </a:ext>
            </a:extLst>
          </p:cNvPr>
          <p:cNvSpPr txBox="1"/>
          <p:nvPr/>
        </p:nvSpPr>
        <p:spPr>
          <a:xfrm>
            <a:off x="7325231" y="4508475"/>
            <a:ext cx="7397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>
                <a:solidFill>
                  <a:srgbClr val="7030A0"/>
                </a:solidFill>
              </a:rPr>
              <a:t>remove(p)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A08A4B-AC87-4B42-B228-19968AC657DD}"/>
              </a:ext>
            </a:extLst>
          </p:cNvPr>
          <p:cNvSpPr txBox="1"/>
          <p:nvPr/>
        </p:nvSpPr>
        <p:spPr>
          <a:xfrm>
            <a:off x="7332306" y="4986778"/>
            <a:ext cx="5938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>
                <a:solidFill>
                  <a:srgbClr val="7030A0"/>
                </a:solidFill>
              </a:rPr>
              <a:t>remove</a:t>
            </a:r>
          </a:p>
          <a:p>
            <a:pPr algn="ctr"/>
            <a:r>
              <a:rPr lang="en-US" sz="800" dirty="0" err="1">
                <a:solidFill>
                  <a:srgbClr val="7030A0"/>
                </a:solidFill>
              </a:rPr>
              <a:t>UselessTags</a:t>
            </a:r>
            <a:r>
              <a:rPr lang="en-US" sz="8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72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Wynona Kaan Syn Yarn</cp:lastModifiedBy>
  <cp:revision>79</cp:revision>
  <dcterms:created xsi:type="dcterms:W3CDTF">2016-07-22T14:33:02Z</dcterms:created>
  <dcterms:modified xsi:type="dcterms:W3CDTF">2018-04-15T07:00:07Z</dcterms:modified>
</cp:coreProperties>
</file>