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438"/>
          <p:cNvGrpSpPr/>
          <p:nvPr/>
        </p:nvGrpSpPr>
        <p:grpSpPr>
          <a:xfrm>
            <a:off x="90851" y="610027"/>
            <a:ext cx="11624253" cy="6085827"/>
            <a:chOff x="90851" y="610027"/>
            <a:chExt cx="11624253" cy="608582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D45F487B-A914-4C8E-B564-00C9D621567D}"/>
                </a:ext>
              </a:extLst>
            </p:cNvPr>
            <p:cNvSpPr/>
            <p:nvPr/>
          </p:nvSpPr>
          <p:spPr>
            <a:xfrm>
              <a:off x="2380017" y="610027"/>
              <a:ext cx="235669" cy="2356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73D6638D-34B0-4D9A-B7DC-62ABF1C7D407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>
              <a:off x="2497852" y="845696"/>
              <a:ext cx="3579" cy="146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="" xmlns:a16="http://schemas.microsoft.com/office/drawing/2014/main" id="{C13E6F3C-30CD-49FB-94D8-AF011F54E935}"/>
                </a:ext>
              </a:extLst>
            </p:cNvPr>
            <p:cNvSpPr/>
            <p:nvPr/>
          </p:nvSpPr>
          <p:spPr>
            <a:xfrm>
              <a:off x="1258905" y="992482"/>
              <a:ext cx="2485051" cy="3049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/>
                <a:t>User executes </a:t>
              </a:r>
              <a:r>
                <a:rPr lang="en-SG" sz="1200" dirty="0" smtClean="0"/>
                <a:t>edit command</a:t>
              </a:r>
              <a:endParaRPr lang="en-SG" sz="1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6A0B3198-7B18-417D-A041-B13DF5BAE7A6}"/>
                </a:ext>
              </a:extLst>
            </p:cNvPr>
            <p:cNvCxnSpPr>
              <a:cxnSpLocks/>
              <a:stCxn id="8" idx="2"/>
              <a:endCxn id="36" idx="0"/>
            </p:cNvCxnSpPr>
            <p:nvPr/>
          </p:nvCxnSpPr>
          <p:spPr>
            <a:xfrm>
              <a:off x="2501431" y="1297436"/>
              <a:ext cx="0" cy="12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2386566" y="2796411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3ABD3846-DF71-49C4-AE22-6CE1C8B39149}"/>
                </a:ext>
              </a:extLst>
            </p:cNvPr>
            <p:cNvSpPr txBox="1"/>
            <p:nvPr/>
          </p:nvSpPr>
          <p:spPr>
            <a:xfrm>
              <a:off x="3726165" y="2797372"/>
              <a:ext cx="12732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[edit Appointment]</a:t>
              </a:r>
              <a:endParaRPr lang="en-SG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496196" y="2812482"/>
              <a:ext cx="1198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[edit Person]</a:t>
              </a:r>
              <a:endParaRPr lang="en-SG" sz="10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1512851" y="3804384"/>
              <a:ext cx="1988718" cy="3720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Create </a:t>
              </a:r>
              <a:r>
                <a:rPr lang="en-SG" sz="1200" dirty="0" err="1" smtClean="0"/>
                <a:t>EditPetPatientDescriptor</a:t>
              </a:r>
              <a:endParaRPr lang="en-SG" sz="1200" dirty="0"/>
            </a:p>
          </p:txBody>
        </p:sp>
        <p:sp>
          <p:nvSpPr>
            <p:cNvPr id="46" name="Diamond 45">
              <a:extLst>
                <a:ext uri="{FF2B5EF4-FFF2-40B4-BE49-F238E27FC236}">
                  <a16:creationId xmlns="" xmlns:a16="http://schemas.microsoft.com/office/drawing/2014/main" id="{FDB4A38F-F816-4320-82EB-071E9BA2EFAB}"/>
                </a:ext>
              </a:extLst>
            </p:cNvPr>
            <p:cNvSpPr/>
            <p:nvPr/>
          </p:nvSpPr>
          <p:spPr>
            <a:xfrm>
              <a:off x="9378535" y="4784476"/>
              <a:ext cx="480766" cy="480766"/>
            </a:xfrm>
            <a:prstGeom prst="diamond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7BE2639B-14BA-4C9C-9964-899CEF3278C9}"/>
                </a:ext>
              </a:extLst>
            </p:cNvPr>
            <p:cNvCxnSpPr>
              <a:cxnSpLocks/>
              <a:stCxn id="46" idx="3"/>
              <a:endCxn id="68" idx="2"/>
            </p:cNvCxnSpPr>
            <p:nvPr/>
          </p:nvCxnSpPr>
          <p:spPr>
            <a:xfrm>
              <a:off x="9859301" y="5024859"/>
              <a:ext cx="228627" cy="2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A48F4168-7D41-4ED6-97F1-58289DDE3C4D}"/>
                </a:ext>
              </a:extLst>
            </p:cNvPr>
            <p:cNvGrpSpPr/>
            <p:nvPr/>
          </p:nvGrpSpPr>
          <p:grpSpPr>
            <a:xfrm>
              <a:off x="10087928" y="4910012"/>
              <a:ext cx="235669" cy="235669"/>
              <a:chOff x="8040730" y="5082186"/>
              <a:chExt cx="235669" cy="235669"/>
            </a:xfrm>
          </p:grpSpPr>
          <p:sp>
            <p:nvSpPr>
              <p:cNvPr id="68" name="Oval 67">
                <a:extLst>
                  <a:ext uri="{FF2B5EF4-FFF2-40B4-BE49-F238E27FC236}">
                    <a16:creationId xmlns="" xmlns:a16="http://schemas.microsoft.com/office/drawing/2014/main" id="{E423C8D7-553D-4A16-BA68-78DB113CAEC3}"/>
                  </a:ext>
                </a:extLst>
              </p:cNvPr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="" xmlns:a16="http://schemas.microsoft.com/office/drawing/2014/main" id="{1F41AA13-1BFC-498E-BBC4-DC32053E38E1}"/>
                  </a:ext>
                </a:extLst>
              </p:cNvPr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/>
              </a:p>
            </p:txBody>
          </p:sp>
        </p:grpSp>
        <p:cxnSp>
          <p:nvCxnSpPr>
            <p:cNvPr id="24" name="Elbow Connector 23"/>
            <p:cNvCxnSpPr>
              <a:stCxn id="12" idx="2"/>
              <a:endCxn id="98" idx="0"/>
            </p:cNvCxnSpPr>
            <p:nvPr/>
          </p:nvCxnSpPr>
          <p:spPr>
            <a:xfrm rot="10800000" flipV="1">
              <a:off x="1349420" y="2923482"/>
              <a:ext cx="1037147" cy="1352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2" idx="0"/>
              <a:endCxn id="70" idx="0"/>
            </p:cNvCxnSpPr>
            <p:nvPr/>
          </p:nvCxnSpPr>
          <p:spPr>
            <a:xfrm>
              <a:off x="2640709" y="2923483"/>
              <a:ext cx="1085689" cy="1352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88" idx="0"/>
              <a:endCxn id="202" idx="0"/>
            </p:cNvCxnSpPr>
            <p:nvPr/>
          </p:nvCxnSpPr>
          <p:spPr>
            <a:xfrm flipV="1">
              <a:off x="2640061" y="1877599"/>
              <a:ext cx="3021600" cy="127072"/>
            </a:xfrm>
            <a:prstGeom prst="bentConnector4">
              <a:avLst>
                <a:gd name="adj1" fmla="val 55044"/>
                <a:gd name="adj2" fmla="val 2798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70" idx="2"/>
              <a:endCxn id="247" idx="0"/>
            </p:cNvCxnSpPr>
            <p:nvPr/>
          </p:nvCxnSpPr>
          <p:spPr>
            <a:xfrm rot="16200000" flipH="1">
              <a:off x="3738217" y="3418971"/>
              <a:ext cx="1042884" cy="10665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1651228" y="1418606"/>
              <a:ext cx="1700405" cy="31015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Parse command</a:t>
              </a:r>
              <a:endParaRPr lang="en-SG" sz="12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="" xmlns:a16="http://schemas.microsoft.com/office/drawing/2014/main" id="{6A0B3198-7B18-417D-A041-B13DF5BAE7A6}"/>
                </a:ext>
              </a:extLst>
            </p:cNvPr>
            <p:cNvCxnSpPr>
              <a:cxnSpLocks/>
              <a:stCxn id="36" idx="2"/>
              <a:endCxn id="188" idx="1"/>
            </p:cNvCxnSpPr>
            <p:nvPr/>
          </p:nvCxnSpPr>
          <p:spPr>
            <a:xfrm>
              <a:off x="2501431" y="1728765"/>
              <a:ext cx="11558" cy="14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6A0B3198-7B18-417D-A041-B13DF5BAE7A6}"/>
                </a:ext>
              </a:extLst>
            </p:cNvPr>
            <p:cNvCxnSpPr>
              <a:cxnSpLocks/>
              <a:stCxn id="12" idx="3"/>
              <a:endCxn id="22" idx="0"/>
            </p:cNvCxnSpPr>
            <p:nvPr/>
          </p:nvCxnSpPr>
          <p:spPr>
            <a:xfrm flipH="1">
              <a:off x="2507210" y="3050554"/>
              <a:ext cx="6427" cy="753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2482392" y="3495187"/>
              <a:ext cx="10958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[edit </a:t>
              </a:r>
              <a:r>
                <a:rPr lang="en-SG" sz="1000" dirty="0" err="1" smtClean="0"/>
                <a:t>PetPatient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70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2732039" y="3058704"/>
              <a:ext cx="1988718" cy="3720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Create </a:t>
              </a:r>
              <a:r>
                <a:rPr lang="en-SG" sz="1200" dirty="0" err="1" smtClean="0"/>
                <a:t>EditAppointmentDescriptor</a:t>
              </a:r>
              <a:endParaRPr lang="en-SG" sz="1200" dirty="0"/>
            </a:p>
          </p:txBody>
        </p:sp>
        <p:sp>
          <p:nvSpPr>
            <p:cNvPr id="98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358140" y="3058704"/>
              <a:ext cx="1982558" cy="3911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Create </a:t>
              </a:r>
              <a:r>
                <a:rPr lang="en-SG" sz="1200" dirty="0" err="1" smtClean="0"/>
                <a:t>EditPersonDescriptor</a:t>
              </a:r>
              <a:endParaRPr lang="en-SG" sz="12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245025" y="1766896"/>
              <a:ext cx="10958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[valid command]</a:t>
              </a:r>
              <a:endParaRPr lang="en-SG" sz="1000" dirty="0"/>
            </a:p>
          </p:txBody>
        </p:sp>
        <p:sp>
          <p:nvSpPr>
            <p:cNvPr id="188" name="Diamond 187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2385918" y="1877599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191" name="Elbow Connector 190"/>
            <p:cNvCxnSpPr>
              <a:stCxn id="188" idx="2"/>
              <a:endCxn id="208" idx="2"/>
            </p:cNvCxnSpPr>
            <p:nvPr/>
          </p:nvCxnSpPr>
          <p:spPr>
            <a:xfrm rot="10800000" flipH="1" flipV="1">
              <a:off x="2385918" y="2004670"/>
              <a:ext cx="878" cy="322483"/>
            </a:xfrm>
            <a:prstGeom prst="bentConnector3">
              <a:avLst>
                <a:gd name="adj1" fmla="val -260364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2730221" y="1754488"/>
              <a:ext cx="156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[invalid command format]</a:t>
              </a:r>
              <a:endParaRPr lang="en-SG" sz="1000" dirty="0"/>
            </a:p>
          </p:txBody>
        </p:sp>
        <p:sp>
          <p:nvSpPr>
            <p:cNvPr id="202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4823461" y="1877599"/>
              <a:ext cx="1676400" cy="277686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Show error message</a:t>
              </a:r>
              <a:endParaRPr lang="en-SG" sz="1200" dirty="0"/>
            </a:p>
          </p:txBody>
        </p:sp>
        <p:sp>
          <p:nvSpPr>
            <p:cNvPr id="208" name="Diamond 207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2386796" y="2200082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216" name="Elbow Connector 215"/>
            <p:cNvCxnSpPr>
              <a:stCxn id="208" idx="0"/>
              <a:endCxn id="202" idx="1"/>
            </p:cNvCxnSpPr>
            <p:nvPr/>
          </p:nvCxnSpPr>
          <p:spPr>
            <a:xfrm flipV="1">
              <a:off x="2640939" y="2016442"/>
              <a:ext cx="2182522" cy="310712"/>
            </a:xfrm>
            <a:prstGeom prst="bentConnector3">
              <a:avLst>
                <a:gd name="adj1" fmla="val 80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>
              <a:stCxn id="208" idx="3"/>
              <a:endCxn id="12" idx="1"/>
            </p:cNvCxnSpPr>
            <p:nvPr/>
          </p:nvCxnSpPr>
          <p:spPr>
            <a:xfrm rot="5400000">
              <a:off x="2342659" y="2625203"/>
              <a:ext cx="342186" cy="2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676906" y="2473928"/>
              <a:ext cx="836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[valid index]</a:t>
              </a:r>
              <a:endParaRPr lang="en-SG" sz="1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2730221" y="2080041"/>
              <a:ext cx="15672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[invalid index]</a:t>
              </a:r>
              <a:endParaRPr lang="en-SG" sz="1000" dirty="0"/>
            </a:p>
          </p:txBody>
        </p:sp>
        <p:sp>
          <p:nvSpPr>
            <p:cNvPr id="247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3954721" y="4473675"/>
              <a:ext cx="1676400" cy="621602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Create new Appointment object based on </a:t>
              </a:r>
              <a:r>
                <a:rPr lang="en-SG" sz="1000" dirty="0" err="1" smtClean="0"/>
                <a:t>EditAppointmentDescriptor</a:t>
              </a:r>
              <a:endParaRPr lang="en-SG" sz="1000" dirty="0"/>
            </a:p>
          </p:txBody>
        </p:sp>
        <p:sp>
          <p:nvSpPr>
            <p:cNvPr id="251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1928234" y="4473675"/>
              <a:ext cx="1890962" cy="621602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Create new </a:t>
              </a:r>
              <a:r>
                <a:rPr lang="en-SG" sz="1000" dirty="0" err="1" smtClean="0"/>
                <a:t>PetPatient</a:t>
              </a:r>
              <a:r>
                <a:rPr lang="en-SG" sz="1000" dirty="0" smtClean="0"/>
                <a:t> object based on </a:t>
              </a:r>
              <a:r>
                <a:rPr lang="en-SG" sz="1000" dirty="0" err="1" smtClean="0"/>
                <a:t>EditPetPatientDescriptor</a:t>
              </a:r>
              <a:endParaRPr lang="en-SG" sz="1000" dirty="0"/>
            </a:p>
          </p:txBody>
        </p:sp>
        <p:sp>
          <p:nvSpPr>
            <p:cNvPr id="252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90851" y="4495413"/>
              <a:ext cx="1707469" cy="604915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Create new Person object based on </a:t>
              </a:r>
              <a:r>
                <a:rPr lang="en-SG" sz="1000" dirty="0" err="1" smtClean="0"/>
                <a:t>EditPersonDescriptor</a:t>
              </a:r>
              <a:endParaRPr lang="en-SG" sz="1000" dirty="0"/>
            </a:p>
          </p:txBody>
        </p:sp>
        <p:cxnSp>
          <p:nvCxnSpPr>
            <p:cNvPr id="255" name="Elbow Connector 254"/>
            <p:cNvCxnSpPr>
              <a:stCxn id="98" idx="2"/>
              <a:endCxn id="252" idx="0"/>
            </p:cNvCxnSpPr>
            <p:nvPr/>
          </p:nvCxnSpPr>
          <p:spPr>
            <a:xfrm rot="5400000">
              <a:off x="624210" y="3770204"/>
              <a:ext cx="1045586" cy="4048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" idx="2"/>
              <a:endCxn id="251" idx="0"/>
            </p:cNvCxnSpPr>
            <p:nvPr/>
          </p:nvCxnSpPr>
          <p:spPr>
            <a:xfrm rot="16200000" flipH="1">
              <a:off x="2541860" y="4141820"/>
              <a:ext cx="297204" cy="3665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7" idx="2"/>
              <a:endCxn id="268" idx="2"/>
            </p:cNvCxnSpPr>
            <p:nvPr/>
          </p:nvCxnSpPr>
          <p:spPr>
            <a:xfrm rot="5400000" flipH="1" flipV="1">
              <a:off x="5702626" y="4131100"/>
              <a:ext cx="54471" cy="1873883"/>
            </a:xfrm>
            <a:prstGeom prst="bentConnector3">
              <a:avLst>
                <a:gd name="adj1" fmla="val -4196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8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5839576" y="4591346"/>
              <a:ext cx="1654455" cy="449460"/>
            </a:xfrm>
            <a:prstGeom prst="roundRect">
              <a:avLst>
                <a:gd name="adj" fmla="val 14202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Check for appointment clashes</a:t>
              </a:r>
              <a:endParaRPr lang="en-SG" sz="1200" dirty="0"/>
            </a:p>
          </p:txBody>
        </p:sp>
        <p:sp>
          <p:nvSpPr>
            <p:cNvPr id="269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2119187" y="5259301"/>
              <a:ext cx="1524295" cy="428648"/>
            </a:xfrm>
            <a:prstGeom prst="roundRect">
              <a:avLst>
                <a:gd name="adj" fmla="val 14202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Resolve </a:t>
              </a:r>
              <a:r>
                <a:rPr lang="en-SG" sz="1200" dirty="0" err="1" smtClean="0"/>
                <a:t>PetPatient</a:t>
              </a:r>
              <a:r>
                <a:rPr lang="en-SG" sz="1200" dirty="0" smtClean="0"/>
                <a:t> Dependencies</a:t>
              </a:r>
              <a:endParaRPr lang="en-SG" sz="1200" dirty="0"/>
            </a:p>
          </p:txBody>
        </p:sp>
        <p:sp>
          <p:nvSpPr>
            <p:cNvPr id="270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110917" y="5249244"/>
              <a:ext cx="1667333" cy="390925"/>
            </a:xfrm>
            <a:prstGeom prst="roundRect">
              <a:avLst>
                <a:gd name="adj" fmla="val 14202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>
                  <a:solidFill>
                    <a:schemeClr val="bg1"/>
                  </a:solidFill>
                </a:rPr>
                <a:t>Resolve Person Dependencies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73" name="Elbow Connector 272"/>
            <p:cNvCxnSpPr>
              <a:stCxn id="251" idx="2"/>
              <a:endCxn id="269" idx="0"/>
            </p:cNvCxnSpPr>
            <p:nvPr/>
          </p:nvCxnSpPr>
          <p:spPr>
            <a:xfrm rot="16200000" flipH="1">
              <a:off x="2795513" y="5173479"/>
              <a:ext cx="164024" cy="76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5834340" y="3611249"/>
              <a:ext cx="1654455" cy="449460"/>
            </a:xfrm>
            <a:prstGeom prst="roundRect">
              <a:avLst>
                <a:gd name="adj" fmla="val 14202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Check for same appointment timing</a:t>
              </a:r>
              <a:endParaRPr lang="en-SG" sz="1200" dirty="0"/>
            </a:p>
          </p:txBody>
        </p:sp>
        <p:sp>
          <p:nvSpPr>
            <p:cNvPr id="282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8111961" y="2436283"/>
              <a:ext cx="1654455" cy="449460"/>
            </a:xfrm>
            <a:prstGeom prst="roundRect">
              <a:avLst>
                <a:gd name="adj" fmla="val 14202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Check for past appointments</a:t>
              </a:r>
              <a:endParaRPr lang="en-SG" sz="1200" dirty="0"/>
            </a:p>
          </p:txBody>
        </p:sp>
        <p:sp>
          <p:nvSpPr>
            <p:cNvPr id="283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5833527" y="2661467"/>
              <a:ext cx="1654455" cy="449460"/>
            </a:xfrm>
            <a:prstGeom prst="roundRect">
              <a:avLst>
                <a:gd name="adj" fmla="val 14202"/>
              </a:avLst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Check for concurrent appointments</a:t>
              </a:r>
              <a:endParaRPr lang="en-SG" sz="1200" dirty="0"/>
            </a:p>
          </p:txBody>
        </p:sp>
        <p:cxnSp>
          <p:nvCxnSpPr>
            <p:cNvPr id="285" name="Elbow Connector 284"/>
            <p:cNvCxnSpPr>
              <a:stCxn id="388" idx="1"/>
              <a:endCxn id="282" idx="0"/>
            </p:cNvCxnSpPr>
            <p:nvPr/>
          </p:nvCxnSpPr>
          <p:spPr>
            <a:xfrm rot="16200000" flipH="1">
              <a:off x="7658266" y="1155361"/>
              <a:ext cx="283407" cy="2278437"/>
            </a:xfrm>
            <a:prstGeom prst="bentConnector3">
              <a:avLst>
                <a:gd name="adj1" fmla="val -806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Elbow Connector 287"/>
            <p:cNvCxnSpPr>
              <a:stCxn id="389" idx="3"/>
              <a:endCxn id="418" idx="0"/>
            </p:cNvCxnSpPr>
            <p:nvPr/>
          </p:nvCxnSpPr>
          <p:spPr>
            <a:xfrm rot="16200000" flipH="1">
              <a:off x="8795194" y="3403408"/>
              <a:ext cx="287987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282" idx="2"/>
              <a:endCxn id="389" idx="1"/>
            </p:cNvCxnSpPr>
            <p:nvPr/>
          </p:nvCxnSpPr>
          <p:spPr>
            <a:xfrm rot="5400000">
              <a:off x="8879423" y="2945507"/>
              <a:ext cx="119530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Diamond 294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817511" y="5789085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296" name="Elbow Connector 295"/>
            <p:cNvCxnSpPr>
              <a:stCxn id="252" idx="2"/>
              <a:endCxn id="270" idx="0"/>
            </p:cNvCxnSpPr>
            <p:nvPr/>
          </p:nvCxnSpPr>
          <p:spPr>
            <a:xfrm rot="5400000">
              <a:off x="870127" y="5174785"/>
              <a:ext cx="14891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Elbow Connector 299"/>
            <p:cNvCxnSpPr>
              <a:stCxn id="270" idx="2"/>
              <a:endCxn id="295" idx="1"/>
            </p:cNvCxnSpPr>
            <p:nvPr/>
          </p:nvCxnSpPr>
          <p:spPr>
            <a:xfrm rot="5400000">
              <a:off x="870125" y="5714626"/>
              <a:ext cx="14891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310" idx="1"/>
            </p:cNvCxnSpPr>
            <p:nvPr/>
          </p:nvCxnSpPr>
          <p:spPr>
            <a:xfrm rot="16200000" flipH="1">
              <a:off x="4942520" y="2045290"/>
              <a:ext cx="390672" cy="83865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9331130" y="6295057"/>
              <a:ext cx="2070646" cy="277686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 smtClean="0"/>
                <a:t>Throw </a:t>
              </a:r>
              <a:r>
                <a:rPr lang="en-SG" sz="1200" dirty="0" err="1" smtClean="0"/>
                <a:t>CommandException</a:t>
              </a:r>
              <a:endParaRPr lang="en-SG" sz="1200" dirty="0"/>
            </a:p>
          </p:txBody>
        </p:sp>
        <p:sp>
          <p:nvSpPr>
            <p:cNvPr id="320" name="Diamond 319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2754259" y="6079858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321" name="Elbow Connector 320"/>
            <p:cNvCxnSpPr>
              <a:stCxn id="269" idx="2"/>
              <a:endCxn id="320" idx="1"/>
            </p:cNvCxnSpPr>
            <p:nvPr/>
          </p:nvCxnSpPr>
          <p:spPr>
            <a:xfrm rot="5400000">
              <a:off x="2685379" y="5883901"/>
              <a:ext cx="391909" cy="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320" idx="3"/>
              <a:endCxn id="310" idx="1"/>
            </p:cNvCxnSpPr>
            <p:nvPr/>
          </p:nvCxnSpPr>
          <p:spPr>
            <a:xfrm rot="16200000" flipH="1">
              <a:off x="6056281" y="3159050"/>
              <a:ext cx="99899" cy="6449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838062" y="6449633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2782532" y="6433901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cxnSp>
          <p:nvCxnSpPr>
            <p:cNvPr id="329" name="Elbow Connector 328"/>
            <p:cNvCxnSpPr>
              <a:stCxn id="310" idx="0"/>
              <a:endCxn id="46" idx="2"/>
            </p:cNvCxnSpPr>
            <p:nvPr/>
          </p:nvCxnSpPr>
          <p:spPr>
            <a:xfrm rot="16200000" flipV="1">
              <a:off x="9477779" y="5406382"/>
              <a:ext cx="1029815" cy="7475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Elbow Connector 333"/>
            <p:cNvCxnSpPr>
              <a:stCxn id="320" idx="0"/>
              <a:endCxn id="431" idx="1"/>
            </p:cNvCxnSpPr>
            <p:nvPr/>
          </p:nvCxnSpPr>
          <p:spPr>
            <a:xfrm flipV="1">
              <a:off x="3008402" y="5846333"/>
              <a:ext cx="3652349" cy="3605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Elbow Connector 344"/>
            <p:cNvCxnSpPr>
              <a:stCxn id="295" idx="0"/>
              <a:endCxn id="425" idx="1"/>
            </p:cNvCxnSpPr>
            <p:nvPr/>
          </p:nvCxnSpPr>
          <p:spPr>
            <a:xfrm flipV="1">
              <a:off x="1071654" y="5456116"/>
              <a:ext cx="5708092" cy="4600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Diamond 360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6539731" y="4199552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373" name="Diamond 372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6533682" y="3231405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374" name="Elbow Connector 373"/>
            <p:cNvCxnSpPr>
              <a:stCxn id="268" idx="0"/>
              <a:endCxn id="361" idx="3"/>
            </p:cNvCxnSpPr>
            <p:nvPr/>
          </p:nvCxnSpPr>
          <p:spPr>
            <a:xfrm rot="16200000" flipV="1">
              <a:off x="6597978" y="4522520"/>
              <a:ext cx="137651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61" idx="1"/>
              <a:endCxn id="281" idx="2"/>
            </p:cNvCxnSpPr>
            <p:nvPr/>
          </p:nvCxnSpPr>
          <p:spPr>
            <a:xfrm rot="16200000" flipV="1">
              <a:off x="6594764" y="4127514"/>
              <a:ext cx="138843" cy="52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281" idx="0"/>
              <a:endCxn id="373" idx="3"/>
            </p:cNvCxnSpPr>
            <p:nvPr/>
          </p:nvCxnSpPr>
          <p:spPr>
            <a:xfrm rot="16200000" flipV="1">
              <a:off x="6598311" y="3547991"/>
              <a:ext cx="125701" cy="8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73" idx="1"/>
              <a:endCxn id="283" idx="2"/>
            </p:cNvCxnSpPr>
            <p:nvPr/>
          </p:nvCxnSpPr>
          <p:spPr>
            <a:xfrm rot="5400000" flipH="1" flipV="1">
              <a:off x="6600515" y="3171165"/>
              <a:ext cx="120478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8" name="Diamond 387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6533681" y="2152876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389" name="Diamond 388">
              <a:extLst>
                <a:ext uri="{FF2B5EF4-FFF2-40B4-BE49-F238E27FC236}">
                  <a16:creationId xmlns="" xmlns:a16="http://schemas.microsoft.com/office/drawing/2014/main" id="{8E8723C3-03E7-46BE-8211-AAF9ADC7B033}"/>
                </a:ext>
              </a:extLst>
            </p:cNvPr>
            <p:cNvSpPr/>
            <p:nvPr/>
          </p:nvSpPr>
          <p:spPr>
            <a:xfrm rot="5400000">
              <a:off x="8812116" y="3005273"/>
              <a:ext cx="254143" cy="254143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390" name="Elbow Connector 389"/>
            <p:cNvCxnSpPr>
              <a:stCxn id="283" idx="0"/>
              <a:endCxn id="388" idx="3"/>
            </p:cNvCxnSpPr>
            <p:nvPr/>
          </p:nvCxnSpPr>
          <p:spPr>
            <a:xfrm rot="16200000" flipV="1">
              <a:off x="6533530" y="2534241"/>
              <a:ext cx="2544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Elbow Connector 400"/>
            <p:cNvCxnSpPr>
              <a:stCxn id="389" idx="0"/>
              <a:endCxn id="310" idx="3"/>
            </p:cNvCxnSpPr>
            <p:nvPr/>
          </p:nvCxnSpPr>
          <p:spPr>
            <a:xfrm>
              <a:off x="9066259" y="3132345"/>
              <a:ext cx="2335517" cy="3301555"/>
            </a:xfrm>
            <a:prstGeom prst="bentConnector3">
              <a:avLst>
                <a:gd name="adj1" fmla="val 1097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Elbow Connector 404"/>
            <p:cNvCxnSpPr>
              <a:stCxn id="388" idx="0"/>
              <a:endCxn id="310" idx="3"/>
            </p:cNvCxnSpPr>
            <p:nvPr/>
          </p:nvCxnSpPr>
          <p:spPr>
            <a:xfrm>
              <a:off x="6787824" y="2279948"/>
              <a:ext cx="4613952" cy="4153952"/>
            </a:xfrm>
            <a:prstGeom prst="bentConnector3">
              <a:avLst>
                <a:gd name="adj1" fmla="val 1049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Elbow Connector 407"/>
            <p:cNvCxnSpPr>
              <a:stCxn id="373" idx="0"/>
              <a:endCxn id="310" idx="3"/>
            </p:cNvCxnSpPr>
            <p:nvPr/>
          </p:nvCxnSpPr>
          <p:spPr>
            <a:xfrm>
              <a:off x="6787825" y="3358477"/>
              <a:ext cx="4613951" cy="3075423"/>
            </a:xfrm>
            <a:prstGeom prst="bentConnector3">
              <a:avLst>
                <a:gd name="adj1" fmla="val 1049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Elbow Connector 410"/>
            <p:cNvCxnSpPr>
              <a:stCxn id="361" idx="0"/>
              <a:endCxn id="310" idx="3"/>
            </p:cNvCxnSpPr>
            <p:nvPr/>
          </p:nvCxnSpPr>
          <p:spPr>
            <a:xfrm>
              <a:off x="6793874" y="4326624"/>
              <a:ext cx="4607902" cy="2107276"/>
            </a:xfrm>
            <a:prstGeom prst="bentConnector3">
              <a:avLst>
                <a:gd name="adj1" fmla="val 1049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0576902" y="4090913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0576902" y="3377090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0576902" y="2875889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="" xmlns:a16="http://schemas.microsoft.com/office/drawing/2014/main" id="{950BB788-4B9F-4654-A5F0-F380DA681824}"/>
                </a:ext>
              </a:extLst>
            </p:cNvPr>
            <p:cNvSpPr txBox="1"/>
            <p:nvPr/>
          </p:nvSpPr>
          <p:spPr>
            <a:xfrm>
              <a:off x="10575852" y="2015208"/>
              <a:ext cx="1138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00" dirty="0" smtClean="0"/>
                <a:t>[</a:t>
              </a:r>
              <a:r>
                <a:rPr lang="en-SG" sz="1000" dirty="0" smtClean="0"/>
                <a:t>cannot resolve</a:t>
              </a:r>
              <a:r>
                <a:rPr lang="en-SG" sz="1000" dirty="0" smtClean="0"/>
                <a:t>]</a:t>
              </a:r>
              <a:endParaRPr lang="en-SG" sz="1000" dirty="0"/>
            </a:p>
          </p:txBody>
        </p:sp>
        <p:sp>
          <p:nvSpPr>
            <p:cNvPr id="418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8361332" y="3547403"/>
              <a:ext cx="1155712" cy="453841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Successfully edit Appointment</a:t>
              </a:r>
              <a:endParaRPr lang="en-SG" sz="1000" dirty="0"/>
            </a:p>
          </p:txBody>
        </p:sp>
        <p:cxnSp>
          <p:nvCxnSpPr>
            <p:cNvPr id="421" name="Elbow Connector 420"/>
            <p:cNvCxnSpPr>
              <a:stCxn id="418" idx="2"/>
              <a:endCxn id="46" idx="0"/>
            </p:cNvCxnSpPr>
            <p:nvPr/>
          </p:nvCxnSpPr>
          <p:spPr>
            <a:xfrm rot="16200000" flipH="1">
              <a:off x="8887437" y="4052995"/>
              <a:ext cx="783232" cy="679730"/>
            </a:xfrm>
            <a:prstGeom prst="bentConnector3">
              <a:avLst>
                <a:gd name="adj1" fmla="val 645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5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6779746" y="5304159"/>
              <a:ext cx="1522326" cy="303914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Successfully edit Person</a:t>
              </a:r>
              <a:endParaRPr lang="en-SG" sz="1000" dirty="0"/>
            </a:p>
          </p:txBody>
        </p:sp>
        <p:sp>
          <p:nvSpPr>
            <p:cNvPr id="431" name="Rectangle: Rounded Corners 21">
              <a:extLst>
                <a:ext uri="{FF2B5EF4-FFF2-40B4-BE49-F238E27FC236}">
                  <a16:creationId xmlns="" xmlns:a16="http://schemas.microsoft.com/office/drawing/2014/main" id="{A323A4FC-FF89-4B75-A4E8-6FA28B7DCA83}"/>
                </a:ext>
              </a:extLst>
            </p:cNvPr>
            <p:cNvSpPr/>
            <p:nvPr/>
          </p:nvSpPr>
          <p:spPr>
            <a:xfrm>
              <a:off x="6660751" y="5694376"/>
              <a:ext cx="1641321" cy="303914"/>
            </a:xfrm>
            <a:prstGeom prst="roundRect">
              <a:avLst>
                <a:gd name="adj" fmla="val 142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000" dirty="0" smtClean="0"/>
                <a:t>Successfully edit </a:t>
              </a:r>
              <a:r>
                <a:rPr lang="en-SG" sz="1000" dirty="0" err="1" smtClean="0"/>
                <a:t>PetPatient</a:t>
              </a:r>
              <a:endParaRPr lang="en-SG" sz="1000" dirty="0"/>
            </a:p>
          </p:txBody>
        </p:sp>
        <p:cxnSp>
          <p:nvCxnSpPr>
            <p:cNvPr id="433" name="Elbow Connector 432"/>
            <p:cNvCxnSpPr>
              <a:stCxn id="425" idx="3"/>
              <a:endCxn id="46" idx="1"/>
            </p:cNvCxnSpPr>
            <p:nvPr/>
          </p:nvCxnSpPr>
          <p:spPr>
            <a:xfrm flipV="1">
              <a:off x="8302072" y="5024859"/>
              <a:ext cx="1076463" cy="4312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Elbow Connector 435"/>
            <p:cNvCxnSpPr>
              <a:stCxn id="431" idx="3"/>
              <a:endCxn id="46" idx="1"/>
            </p:cNvCxnSpPr>
            <p:nvPr/>
          </p:nvCxnSpPr>
          <p:spPr>
            <a:xfrm flipV="1">
              <a:off x="8302072" y="5024859"/>
              <a:ext cx="1076463" cy="8214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123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Chia Le Jing</cp:lastModifiedBy>
  <cp:revision>18</cp:revision>
  <dcterms:created xsi:type="dcterms:W3CDTF">2017-07-28T00:49:09Z</dcterms:created>
  <dcterms:modified xsi:type="dcterms:W3CDTF">2018-04-15T09:33:03Z</dcterms:modified>
</cp:coreProperties>
</file>