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12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2685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329186" y="1325979"/>
            <a:ext cx="125748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5386" y="1356938"/>
            <a:ext cx="11198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listappt</a:t>
            </a:r>
            <a:r>
              <a:rPr lang="en-US" sz="1400" dirty="0"/>
              <a:t> -y 2017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97661" y="1453379"/>
            <a:ext cx="20127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listappt</a:t>
            </a:r>
            <a:r>
              <a:rPr lang="en-US" sz="1400" dirty="0">
                <a:solidFill>
                  <a:srgbClr val="0070C0"/>
                </a:solidFill>
              </a:rPr>
              <a:t> -y 2017”)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3953923" y="1905009"/>
            <a:ext cx="259927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41453" y="1135057"/>
            <a:ext cx="188846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checkPastAppointment</a:t>
            </a:r>
            <a:r>
              <a:rPr lang="en-US" sz="1400" dirty="0">
                <a:solidFill>
                  <a:srgbClr val="0070C0"/>
                </a:solidFill>
              </a:rPr>
              <a:t>(y)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07459" y="1940686"/>
            <a:ext cx="24695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ChangeYearRequestEvent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(y))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endCxn id="6" idx="2"/>
          </p:cNvCxnSpPr>
          <p:nvPr/>
        </p:nvCxnSpPr>
        <p:spPr>
          <a:xfrm>
            <a:off x="329186" y="2586029"/>
            <a:ext cx="1333683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5943600" y="611409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6643969" y="881831"/>
            <a:ext cx="0" cy="1812825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6571961" y="1905009"/>
            <a:ext cx="142006" cy="6143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4" name="Straight Arrow Connector 43"/>
          <p:cNvCxnSpPr>
            <a:cxnSpLocks/>
            <a:endCxn id="41" idx="2"/>
          </p:cNvCxnSpPr>
          <p:nvPr/>
        </p:nvCxnSpPr>
        <p:spPr>
          <a:xfrm>
            <a:off x="1739069" y="2514592"/>
            <a:ext cx="490389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E87AEB94-5DEE-4365-A401-0956211A5F46}"/>
              </a:ext>
            </a:extLst>
          </p:cNvPr>
          <p:cNvSpPr/>
          <p:nvPr/>
        </p:nvSpPr>
        <p:spPr>
          <a:xfrm>
            <a:off x="3895605" y="1485991"/>
            <a:ext cx="144016" cy="1904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95CB5454-7897-46DC-A8F1-AA605751E3C7}"/>
              </a:ext>
            </a:extLst>
          </p:cNvPr>
          <p:cNvSpPr/>
          <p:nvPr/>
        </p:nvSpPr>
        <p:spPr>
          <a:xfrm rot="1423694">
            <a:off x="3922192" y="1310662"/>
            <a:ext cx="180000" cy="288000"/>
          </a:xfrm>
          <a:prstGeom prst="arc">
            <a:avLst>
              <a:gd name="adj1" fmla="val 10021832"/>
              <a:gd name="adj2" fmla="val 3160742"/>
            </a:avLst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FD5C5A6-43EA-43DF-9B2E-B271391843BD}"/>
              </a:ext>
            </a:extLst>
          </p:cNvPr>
          <p:cNvCxnSpPr>
            <a:cxnSpLocks/>
          </p:cNvCxnSpPr>
          <p:nvPr/>
        </p:nvCxnSpPr>
        <p:spPr>
          <a:xfrm flipV="1">
            <a:off x="3945036" y="2246944"/>
            <a:ext cx="2760564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0ABA53C-9073-45DE-99BE-1D6BF098B315}"/>
              </a:ext>
            </a:extLst>
          </p:cNvPr>
          <p:cNvSpPr txBox="1"/>
          <p:nvPr/>
        </p:nvSpPr>
        <p:spPr>
          <a:xfrm>
            <a:off x="4374329" y="2288610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handleChangeYearView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29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Wynona Kaan Syn Yarn</cp:lastModifiedBy>
  <cp:revision>60</cp:revision>
  <dcterms:created xsi:type="dcterms:W3CDTF">2016-07-22T14:33:02Z</dcterms:created>
  <dcterms:modified xsi:type="dcterms:W3CDTF">2018-04-15T07:17:08Z</dcterms:modified>
</cp:coreProperties>
</file>