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21E8E"/>
    <a:srgbClr val="9933FF"/>
    <a:srgbClr val="9999FF"/>
    <a:srgbClr val="9966FF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441F1A7-EE24-4A2B-9447-34DCF53F0C0E}"/>
              </a:ext>
            </a:extLst>
          </p:cNvPr>
          <p:cNvCxnSpPr>
            <a:cxnSpLocks/>
          </p:cNvCxnSpPr>
          <p:nvPr/>
        </p:nvCxnSpPr>
        <p:spPr>
          <a:xfrm flipH="1">
            <a:off x="2590800" y="1435664"/>
            <a:ext cx="2746495" cy="11007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FA84A1-365A-416A-834C-2413D2178B20}"/>
              </a:ext>
            </a:extLst>
          </p:cNvPr>
          <p:cNvCxnSpPr>
            <a:cxnSpLocks/>
          </p:cNvCxnSpPr>
          <p:nvPr/>
        </p:nvCxnSpPr>
        <p:spPr>
          <a:xfrm>
            <a:off x="8292383" y="762000"/>
            <a:ext cx="0" cy="369352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1" name="Freeform 11">
            <a:extLst>
              <a:ext uri="{FF2B5EF4-FFF2-40B4-BE49-F238E27FC236}">
                <a16:creationId xmlns:a16="http://schemas.microsoft.com/office/drawing/2014/main" id="{D7886B4E-394E-4402-BBFD-C8D544F8F18A}"/>
              </a:ext>
            </a:extLst>
          </p:cNvPr>
          <p:cNvSpPr/>
          <p:nvPr/>
        </p:nvSpPr>
        <p:spPr>
          <a:xfrm rot="20735788" flipV="1">
            <a:off x="5441505" y="2954028"/>
            <a:ext cx="177196" cy="15273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E21E8E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8F6DA9-25B1-478A-84D4-9739978789C9}"/>
              </a:ext>
            </a:extLst>
          </p:cNvPr>
          <p:cNvSpPr/>
          <p:nvPr/>
        </p:nvSpPr>
        <p:spPr>
          <a:xfrm>
            <a:off x="5329133" y="2286000"/>
            <a:ext cx="139084" cy="8087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8" name="Freeform 11">
            <a:extLst>
              <a:ext uri="{FF2B5EF4-FFF2-40B4-BE49-F238E27FC236}">
                <a16:creationId xmlns:a16="http://schemas.microsoft.com/office/drawing/2014/main" id="{1F91498B-DA66-42EE-92FA-693940018E77}"/>
              </a:ext>
            </a:extLst>
          </p:cNvPr>
          <p:cNvSpPr/>
          <p:nvPr/>
        </p:nvSpPr>
        <p:spPr>
          <a:xfrm rot="2600998" flipH="1" flipV="1">
            <a:off x="2342878" y="1526027"/>
            <a:ext cx="363701" cy="58824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62">
            <a:extLst>
              <a:ext uri="{FF2B5EF4-FFF2-40B4-BE49-F238E27FC236}">
                <a16:creationId xmlns:a16="http://schemas.microsoft.com/office/drawing/2014/main" id="{06C0E808-0C4E-43FE-AD77-ECE68C51DAF3}"/>
              </a:ext>
            </a:extLst>
          </p:cNvPr>
          <p:cNvSpPr/>
          <p:nvPr/>
        </p:nvSpPr>
        <p:spPr>
          <a:xfrm>
            <a:off x="7669365" y="39228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logic:Logic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4E6A0-D8E5-44C5-A9AB-7095A3657B96}"/>
              </a:ext>
            </a:extLst>
          </p:cNvPr>
          <p:cNvSpPr txBox="1"/>
          <p:nvPr/>
        </p:nvSpPr>
        <p:spPr>
          <a:xfrm>
            <a:off x="2858867" y="2034416"/>
            <a:ext cx="23672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a.getSuggestions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 err="1">
                <a:solidFill>
                  <a:srgbClr val="C00000"/>
                </a:solidFill>
              </a:rPr>
              <a:t>CommandTextField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818CD32E-8CD3-48F7-9BA3-38F4B69E4C45}"/>
              </a:ext>
            </a:extLst>
          </p:cNvPr>
          <p:cNvSpPr/>
          <p:nvPr/>
        </p:nvSpPr>
        <p:spPr>
          <a:xfrm>
            <a:off x="4571999" y="685800"/>
            <a:ext cx="1600200" cy="381436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a:Autocomplete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7F0616-6B74-41C0-8BF0-7940D2EBB0E5}"/>
              </a:ext>
            </a:extLst>
          </p:cNvPr>
          <p:cNvCxnSpPr>
            <a:cxnSpLocks/>
          </p:cNvCxnSpPr>
          <p:nvPr/>
        </p:nvCxnSpPr>
        <p:spPr>
          <a:xfrm>
            <a:off x="5396209" y="990375"/>
            <a:ext cx="0" cy="3357754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62">
            <a:extLst>
              <a:ext uri="{FF2B5EF4-FFF2-40B4-BE49-F238E27FC236}">
                <a16:creationId xmlns:a16="http://schemas.microsoft.com/office/drawing/2014/main" id="{C39A8141-6BD0-4B08-A3C9-679986268F5B}"/>
              </a:ext>
            </a:extLst>
          </p:cNvPr>
          <p:cNvSpPr/>
          <p:nvPr/>
        </p:nvSpPr>
        <p:spPr>
          <a:xfrm>
            <a:off x="1777820" y="418193"/>
            <a:ext cx="148816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CommandBox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7381E5-DFFC-4299-A289-A728E2FBAA80}"/>
              </a:ext>
            </a:extLst>
          </p:cNvPr>
          <p:cNvCxnSpPr>
            <a:cxnSpLocks/>
          </p:cNvCxnSpPr>
          <p:nvPr/>
        </p:nvCxnSpPr>
        <p:spPr>
          <a:xfrm>
            <a:off x="2589071" y="1114564"/>
            <a:ext cx="0" cy="335775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EBF440-4782-4FDF-B6D4-A52B2BD1C1ED}"/>
              </a:ext>
            </a:extLst>
          </p:cNvPr>
          <p:cNvSpPr txBox="1"/>
          <p:nvPr/>
        </p:nvSpPr>
        <p:spPr>
          <a:xfrm>
            <a:off x="421991" y="1508090"/>
            <a:ext cx="17875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triggerAutocomplete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B919C5-97F1-4F2F-9C7D-AD04A466CED0}"/>
              </a:ext>
            </a:extLst>
          </p:cNvPr>
          <p:cNvSpPr/>
          <p:nvPr/>
        </p:nvSpPr>
        <p:spPr>
          <a:xfrm>
            <a:off x="2514600" y="2057400"/>
            <a:ext cx="142006" cy="2097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E3608C-83B2-4A71-AEA0-7C65CBF88B32}"/>
              </a:ext>
            </a:extLst>
          </p:cNvPr>
          <p:cNvSpPr/>
          <p:nvPr/>
        </p:nvSpPr>
        <p:spPr>
          <a:xfrm>
            <a:off x="2415944" y="3596549"/>
            <a:ext cx="142007" cy="365851"/>
          </a:xfrm>
          <a:prstGeom prst="rect">
            <a:avLst/>
          </a:prstGeom>
          <a:solidFill>
            <a:srgbClr val="9933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63FB59-E746-4DD7-B4B2-B016DE95A157}"/>
              </a:ext>
            </a:extLst>
          </p:cNvPr>
          <p:cNvCxnSpPr>
            <a:cxnSpLocks/>
          </p:cNvCxnSpPr>
          <p:nvPr/>
        </p:nvCxnSpPr>
        <p:spPr>
          <a:xfrm flipH="1" flipV="1">
            <a:off x="2561315" y="2277245"/>
            <a:ext cx="2765352" cy="16742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C658DB3-E9B0-466E-A360-170BBD2244F8}"/>
              </a:ext>
            </a:extLst>
          </p:cNvPr>
          <p:cNvSpPr/>
          <p:nvPr/>
        </p:nvSpPr>
        <p:spPr>
          <a:xfrm>
            <a:off x="5314168" y="1059871"/>
            <a:ext cx="139084" cy="14545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E33986-5E9E-483C-A8FE-52A58A38E6DE}"/>
              </a:ext>
            </a:extLst>
          </p:cNvPr>
          <p:cNvSpPr txBox="1"/>
          <p:nvPr/>
        </p:nvSpPr>
        <p:spPr>
          <a:xfrm>
            <a:off x="304800" y="3354267"/>
            <a:ext cx="19148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030A0"/>
                </a:solidFill>
              </a:rPr>
              <a:t>setContextMenu</a:t>
            </a:r>
            <a:r>
              <a:rPr lang="en-US" sz="1200" dirty="0">
                <a:solidFill>
                  <a:srgbClr val="7030A0"/>
                </a:solidFill>
              </a:rPr>
              <a:t>(suggestions)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1DAFC45-00CC-4A99-95BA-EFD41994D637}"/>
              </a:ext>
            </a:extLst>
          </p:cNvPr>
          <p:cNvCxnSpPr>
            <a:cxnSpLocks/>
          </p:cNvCxnSpPr>
          <p:nvPr/>
        </p:nvCxnSpPr>
        <p:spPr>
          <a:xfrm flipH="1">
            <a:off x="381000" y="591573"/>
            <a:ext cx="139682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4C756CB-9551-494F-B140-C2CFCF403886}"/>
              </a:ext>
            </a:extLst>
          </p:cNvPr>
          <p:cNvSpPr txBox="1"/>
          <p:nvPr/>
        </p:nvSpPr>
        <p:spPr>
          <a:xfrm>
            <a:off x="-162217" y="381000"/>
            <a:ext cx="17875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/>
              <a:t>CommandBox</a:t>
            </a:r>
            <a:r>
              <a:rPr lang="en-US" sz="1200" dirty="0"/>
              <a:t>(logic)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88B72E-C90A-4A49-9358-0ACE86015EE8}"/>
              </a:ext>
            </a:extLst>
          </p:cNvPr>
          <p:cNvSpPr/>
          <p:nvPr/>
        </p:nvSpPr>
        <p:spPr>
          <a:xfrm>
            <a:off x="2493318" y="762000"/>
            <a:ext cx="194122" cy="977125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60C5283-5379-4897-9D36-EA76E70B904C}"/>
              </a:ext>
            </a:extLst>
          </p:cNvPr>
          <p:cNvCxnSpPr>
            <a:cxnSpLocks/>
          </p:cNvCxnSpPr>
          <p:nvPr/>
        </p:nvCxnSpPr>
        <p:spPr>
          <a:xfrm flipH="1">
            <a:off x="2696106" y="893745"/>
            <a:ext cx="1875894" cy="11007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577360F-6427-49FD-9846-1726C5E15E91}"/>
              </a:ext>
            </a:extLst>
          </p:cNvPr>
          <p:cNvSpPr txBox="1"/>
          <p:nvPr/>
        </p:nvSpPr>
        <p:spPr>
          <a:xfrm>
            <a:off x="3446182" y="481756"/>
            <a:ext cx="9456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Autocomplete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.</a:t>
            </a:r>
            <a:r>
              <a:rPr lang="en-US" sz="1200" dirty="0" err="1">
                <a:solidFill>
                  <a:srgbClr val="C00000"/>
                </a:solidFill>
              </a:rPr>
              <a:t>getInstance</a:t>
            </a:r>
            <a:r>
              <a:rPr lang="en-US" sz="12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940947C8-AFB6-41B3-945D-8EE50BC7AA4A}"/>
              </a:ext>
            </a:extLst>
          </p:cNvPr>
          <p:cNvSpPr/>
          <p:nvPr/>
        </p:nvSpPr>
        <p:spPr>
          <a:xfrm rot="2600998" flipH="1" flipV="1">
            <a:off x="2294936" y="3405231"/>
            <a:ext cx="241690" cy="184532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8C45E34-F9A9-45E8-B62C-9F76E11AAD94}"/>
              </a:ext>
            </a:extLst>
          </p:cNvPr>
          <p:cNvSpPr/>
          <p:nvPr/>
        </p:nvSpPr>
        <p:spPr>
          <a:xfrm>
            <a:off x="2701634" y="1453257"/>
            <a:ext cx="194122" cy="342475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852515E-7ED8-4646-B8D5-6D3ABEEBE602}"/>
              </a:ext>
            </a:extLst>
          </p:cNvPr>
          <p:cNvCxnSpPr/>
          <p:nvPr/>
        </p:nvCxnSpPr>
        <p:spPr>
          <a:xfrm flipH="1">
            <a:off x="2656606" y="3094744"/>
            <a:ext cx="279664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0351639-F872-403B-A501-7BC4B70E0922}"/>
              </a:ext>
            </a:extLst>
          </p:cNvPr>
          <p:cNvCxnSpPr>
            <a:cxnSpLocks/>
          </p:cNvCxnSpPr>
          <p:nvPr/>
        </p:nvCxnSpPr>
        <p:spPr>
          <a:xfrm flipH="1">
            <a:off x="5486400" y="2579793"/>
            <a:ext cx="2746495" cy="11007"/>
          </a:xfrm>
          <a:prstGeom prst="straightConnector1">
            <a:avLst/>
          </a:prstGeom>
          <a:ln w="19050">
            <a:solidFill>
              <a:srgbClr val="E21E8E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E18E015-FBFE-430D-95A4-F43B7617465A}"/>
              </a:ext>
            </a:extLst>
          </p:cNvPr>
          <p:cNvSpPr/>
          <p:nvPr/>
        </p:nvSpPr>
        <p:spPr>
          <a:xfrm>
            <a:off x="5410089" y="2484852"/>
            <a:ext cx="142007" cy="486948"/>
          </a:xfrm>
          <a:prstGeom prst="rect">
            <a:avLst/>
          </a:prstGeom>
          <a:solidFill>
            <a:srgbClr val="E21E8E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5" name="Freeform 11">
            <a:extLst>
              <a:ext uri="{FF2B5EF4-FFF2-40B4-BE49-F238E27FC236}">
                <a16:creationId xmlns:a16="http://schemas.microsoft.com/office/drawing/2014/main" id="{0D8492B6-5A59-43DE-93C2-03A7838152CE}"/>
              </a:ext>
            </a:extLst>
          </p:cNvPr>
          <p:cNvSpPr/>
          <p:nvPr/>
        </p:nvSpPr>
        <p:spPr>
          <a:xfrm rot="19395815" flipV="1">
            <a:off x="5450216" y="2303249"/>
            <a:ext cx="222479" cy="166049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5257C62-D3A1-403E-BC24-AC21DB5CBBED}"/>
              </a:ext>
            </a:extLst>
          </p:cNvPr>
          <p:cNvSpPr txBox="1"/>
          <p:nvPr/>
        </p:nvSpPr>
        <p:spPr>
          <a:xfrm>
            <a:off x="5697999" y="2112592"/>
            <a:ext cx="21294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getNricSuggestions</a:t>
            </a:r>
            <a:r>
              <a:rPr lang="en-US" sz="12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C548AC2-3033-40ED-A945-5413ED01AC07}"/>
              </a:ext>
            </a:extLst>
          </p:cNvPr>
          <p:cNvSpPr txBox="1"/>
          <p:nvPr/>
        </p:nvSpPr>
        <p:spPr>
          <a:xfrm>
            <a:off x="6642622" y="2371777"/>
            <a:ext cx="21294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logic.getAllNric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AE6C15F-9145-4B3F-9803-BD9226403A78}"/>
              </a:ext>
            </a:extLst>
          </p:cNvPr>
          <p:cNvSpPr/>
          <p:nvPr/>
        </p:nvSpPr>
        <p:spPr>
          <a:xfrm>
            <a:off x="8229499" y="2586596"/>
            <a:ext cx="139084" cy="2834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82F18FD-5603-46FB-8C18-49F9C7F78D65}"/>
              </a:ext>
            </a:extLst>
          </p:cNvPr>
          <p:cNvCxnSpPr/>
          <p:nvPr/>
        </p:nvCxnSpPr>
        <p:spPr>
          <a:xfrm flipH="1">
            <a:off x="5530103" y="2854449"/>
            <a:ext cx="2796646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FA00FE-D511-4BDB-B352-37222BE23B38}"/>
              </a:ext>
            </a:extLst>
          </p:cNvPr>
          <p:cNvCxnSpPr>
            <a:cxnSpLocks/>
          </p:cNvCxnSpPr>
          <p:nvPr/>
        </p:nvCxnSpPr>
        <p:spPr>
          <a:xfrm flipH="1">
            <a:off x="2687440" y="1205330"/>
            <a:ext cx="2624414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8F65B9C-F4BC-4975-ACB0-B55B4F684C4A}"/>
              </a:ext>
            </a:extLst>
          </p:cNvPr>
          <p:cNvSpPr/>
          <p:nvPr/>
        </p:nvSpPr>
        <p:spPr>
          <a:xfrm>
            <a:off x="5320752" y="1432530"/>
            <a:ext cx="139084" cy="66838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6DE31B2-DC92-495A-80CD-FFF7BFBF1171}"/>
              </a:ext>
            </a:extLst>
          </p:cNvPr>
          <p:cNvSpPr txBox="1"/>
          <p:nvPr/>
        </p:nvSpPr>
        <p:spPr>
          <a:xfrm>
            <a:off x="3668276" y="1247789"/>
            <a:ext cx="863746" cy="183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a.init</a:t>
            </a:r>
            <a:r>
              <a:rPr lang="en-US" sz="1200" dirty="0">
                <a:solidFill>
                  <a:srgbClr val="C00000"/>
                </a:solidFill>
              </a:rPr>
              <a:t>(logic)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4BE0E31-2F53-4C85-A4D2-F2CD3501F573}"/>
              </a:ext>
            </a:extLst>
          </p:cNvPr>
          <p:cNvCxnSpPr>
            <a:cxnSpLocks/>
          </p:cNvCxnSpPr>
          <p:nvPr/>
        </p:nvCxnSpPr>
        <p:spPr>
          <a:xfrm flipH="1">
            <a:off x="5466543" y="1466636"/>
            <a:ext cx="2762792" cy="1107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FAF0BB8-D1DE-4255-A7EE-B26BB7480164}"/>
              </a:ext>
            </a:extLst>
          </p:cNvPr>
          <p:cNvSpPr/>
          <p:nvPr/>
        </p:nvSpPr>
        <p:spPr>
          <a:xfrm>
            <a:off x="8216349" y="1446671"/>
            <a:ext cx="139084" cy="1454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FCAD79-AB57-4D3A-A5F1-073BBAEF11AA}"/>
              </a:ext>
            </a:extLst>
          </p:cNvPr>
          <p:cNvSpPr txBox="1"/>
          <p:nvPr/>
        </p:nvSpPr>
        <p:spPr>
          <a:xfrm>
            <a:off x="5736942" y="1269860"/>
            <a:ext cx="212945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rgbClr val="C00000"/>
                </a:solidFill>
              </a:rPr>
              <a:t>logic.setAttributesForPersonObjects</a:t>
            </a:r>
            <a:r>
              <a:rPr lang="en-US" sz="11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EA599B-72AF-42C2-B184-47CCD88EC410}"/>
              </a:ext>
            </a:extLst>
          </p:cNvPr>
          <p:cNvSpPr/>
          <p:nvPr/>
        </p:nvSpPr>
        <p:spPr>
          <a:xfrm>
            <a:off x="8222841" y="1678619"/>
            <a:ext cx="139084" cy="1454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7A0CCCA-08C4-4E16-A46B-B1D2DEA90095}"/>
              </a:ext>
            </a:extLst>
          </p:cNvPr>
          <p:cNvSpPr txBox="1"/>
          <p:nvPr/>
        </p:nvSpPr>
        <p:spPr>
          <a:xfrm>
            <a:off x="5690800" y="1486476"/>
            <a:ext cx="24356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rgbClr val="C00000"/>
                </a:solidFill>
              </a:rPr>
              <a:t>logic.setAttributesForPetPatientObjects</a:t>
            </a:r>
            <a:r>
              <a:rPr lang="en-US" sz="1100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12CF89E-7F51-41CB-A03F-CD1A8B2BCB1C}"/>
              </a:ext>
            </a:extLst>
          </p:cNvPr>
          <p:cNvSpPr/>
          <p:nvPr/>
        </p:nvSpPr>
        <p:spPr>
          <a:xfrm>
            <a:off x="8229667" y="1883173"/>
            <a:ext cx="139084" cy="1454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B9227F2-4617-47F1-B8E7-959DACA83988}"/>
              </a:ext>
            </a:extLst>
          </p:cNvPr>
          <p:cNvSpPr txBox="1"/>
          <p:nvPr/>
        </p:nvSpPr>
        <p:spPr>
          <a:xfrm>
            <a:off x="5710801" y="1689903"/>
            <a:ext cx="24356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rgbClr val="C00000"/>
                </a:solidFill>
              </a:rPr>
              <a:t>logic.setAttributesForPetPatientObjects</a:t>
            </a:r>
            <a:r>
              <a:rPr lang="en-US" sz="1100" dirty="0">
                <a:solidFill>
                  <a:srgbClr val="C00000"/>
                </a:solidFill>
              </a:rPr>
              <a:t>()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BDC9C5B-78C3-4D75-94D2-7A4B9250C17D}"/>
              </a:ext>
            </a:extLst>
          </p:cNvPr>
          <p:cNvCxnSpPr>
            <a:cxnSpLocks/>
          </p:cNvCxnSpPr>
          <p:nvPr/>
        </p:nvCxnSpPr>
        <p:spPr>
          <a:xfrm flipH="1">
            <a:off x="5352077" y="1680608"/>
            <a:ext cx="2867668" cy="11493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1EAC486-4660-4731-A943-8C1F5F8EE17B}"/>
              </a:ext>
            </a:extLst>
          </p:cNvPr>
          <p:cNvCxnSpPr>
            <a:cxnSpLocks/>
          </p:cNvCxnSpPr>
          <p:nvPr/>
        </p:nvCxnSpPr>
        <p:spPr>
          <a:xfrm flipH="1">
            <a:off x="5403111" y="1876447"/>
            <a:ext cx="2838674" cy="1301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3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91</Words>
  <Application>Microsoft Office PowerPoint</Application>
  <PresentationFormat>On-screen Show (4:3)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Cheong Jie Ning, Jacqueline</cp:lastModifiedBy>
  <cp:revision>85</cp:revision>
  <dcterms:created xsi:type="dcterms:W3CDTF">2016-07-22T14:33:02Z</dcterms:created>
  <dcterms:modified xsi:type="dcterms:W3CDTF">2018-04-14T15:46:59Z</dcterms:modified>
</cp:coreProperties>
</file>