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 varScale="1">
        <p:scale>
          <a:sx n="82" d="100"/>
          <a:sy n="82" d="100"/>
        </p:scale>
        <p:origin x="1987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3200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0606" y="4230631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495801" y="1999724"/>
            <a:ext cx="914401" cy="24107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endCxn id="25" idx="3"/>
          </p:cNvCxnSpPr>
          <p:nvPr/>
        </p:nvCxnSpPr>
        <p:spPr>
          <a:xfrm flipH="1">
            <a:off x="2143762" y="2997128"/>
            <a:ext cx="979895" cy="300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1">
            <a:extLst>
              <a:ext uri="{FF2B5EF4-FFF2-40B4-BE49-F238E27FC236}">
                <a16:creationId xmlns:a16="http://schemas.microsoft.com/office/drawing/2014/main" id="{C2735E66-EB12-4D5D-A86F-077230564F71}"/>
              </a:ext>
            </a:extLst>
          </p:cNvPr>
          <p:cNvSpPr/>
          <p:nvPr/>
        </p:nvSpPr>
        <p:spPr>
          <a:xfrm flipH="1">
            <a:off x="3320607" y="3374131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ChangeTheme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</a:p>
        </p:txBody>
      </p:sp>
      <p:cxnSp>
        <p:nvCxnSpPr>
          <p:cNvPr id="34" name="Elbow Connector 149">
            <a:extLst>
              <a:ext uri="{FF2B5EF4-FFF2-40B4-BE49-F238E27FC236}">
                <a16:creationId xmlns:a16="http://schemas.microsoft.com/office/drawing/2014/main" id="{343FA555-FFD0-4914-9173-582425EE91C0}"/>
              </a:ext>
            </a:extLst>
          </p:cNvPr>
          <p:cNvCxnSpPr>
            <a:cxnSpLocks/>
          </p:cNvCxnSpPr>
          <p:nvPr/>
        </p:nvCxnSpPr>
        <p:spPr>
          <a:xfrm flipH="1">
            <a:off x="4507942" y="3581400"/>
            <a:ext cx="44847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1">
            <a:extLst>
              <a:ext uri="{FF2B5EF4-FFF2-40B4-BE49-F238E27FC236}">
                <a16:creationId xmlns:a16="http://schemas.microsoft.com/office/drawing/2014/main" id="{72A0E07C-4153-46C7-AB24-3D84E86B98A6}"/>
              </a:ext>
            </a:extLst>
          </p:cNvPr>
          <p:cNvSpPr/>
          <p:nvPr/>
        </p:nvSpPr>
        <p:spPr>
          <a:xfrm flipH="1">
            <a:off x="3329336" y="3786133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ListAppointment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</a:p>
        </p:txBody>
      </p:sp>
      <p:cxnSp>
        <p:nvCxnSpPr>
          <p:cNvPr id="58" name="Elbow Connector 149">
            <a:extLst>
              <a:ext uri="{FF2B5EF4-FFF2-40B4-BE49-F238E27FC236}">
                <a16:creationId xmlns:a16="http://schemas.microsoft.com/office/drawing/2014/main" id="{CB93B764-8304-429E-A298-083946EA1F73}"/>
              </a:ext>
            </a:extLst>
          </p:cNvPr>
          <p:cNvCxnSpPr>
            <a:cxnSpLocks/>
          </p:cNvCxnSpPr>
          <p:nvPr/>
        </p:nvCxnSpPr>
        <p:spPr>
          <a:xfrm flipH="1">
            <a:off x="4516671" y="3993402"/>
            <a:ext cx="44847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Cheong Jie Ning, Jacqueline</cp:lastModifiedBy>
  <cp:revision>102</cp:revision>
  <dcterms:created xsi:type="dcterms:W3CDTF">2016-07-22T14:33:02Z</dcterms:created>
  <dcterms:modified xsi:type="dcterms:W3CDTF">2018-04-14T05:44:48Z</dcterms:modified>
</cp:coreProperties>
</file>