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5" d="100"/>
          <a:sy n="85" d="100"/>
        </p:scale>
        <p:origin x="828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404923"/>
            <a:ext cx="8534400" cy="445262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14926" y="461464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468506" y="3550744"/>
            <a:ext cx="245775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228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935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13519" y="4781575"/>
            <a:ext cx="201407" cy="645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766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165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77471" y="46948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 rot="16200000">
            <a:off x="1882142" y="3160650"/>
            <a:ext cx="2021532" cy="3439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</p:cNvCxnSpPr>
          <p:nvPr/>
        </p:nvCxnSpPr>
        <p:spPr>
          <a:xfrm>
            <a:off x="2125280" y="3189910"/>
            <a:ext cx="595644" cy="422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89232" y="31032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33238" y="155851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071812" y="303221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 flipV="1">
            <a:off x="3307860" y="1731898"/>
            <a:ext cx="925378" cy="1387002"/>
          </a:xfrm>
          <a:prstGeom prst="bentConnector3">
            <a:avLst>
              <a:gd name="adj1" fmla="val 2015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227075" y="270603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3307860" y="2879419"/>
            <a:ext cx="919215" cy="239481"/>
          </a:xfrm>
          <a:prstGeom prst="bentConnector3">
            <a:avLst>
              <a:gd name="adj1" fmla="val 203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41193" y="210314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89448" y="16551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0"/>
          </p:cNvCxnSpPr>
          <p:nvPr/>
        </p:nvCxnSpPr>
        <p:spPr>
          <a:xfrm>
            <a:off x="5625496" y="1741816"/>
            <a:ext cx="698400" cy="36132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077967" y="2229248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663528" y="248645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903512" y="2280668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396876" y="1800491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762259" y="21796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998307" y="1943383"/>
            <a:ext cx="398569" cy="3229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396876" y="2123469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6998307" y="2266360"/>
            <a:ext cx="398569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396876" y="2446447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998307" y="2266360"/>
            <a:ext cx="398569" cy="32297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396876" y="2769424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998307" y="2266360"/>
            <a:ext cx="398569" cy="6459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04161" y="2225274"/>
            <a:ext cx="180241" cy="25328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332386" y="2086274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879312" y="173315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 rot="16200000">
            <a:off x="436219" y="500822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3"/>
          </p:cNvCxnSpPr>
          <p:nvPr/>
        </p:nvCxnSpPr>
        <p:spPr>
          <a:xfrm rot="5400000">
            <a:off x="436220" y="4114800"/>
            <a:ext cx="106680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2"/>
          </p:cNvCxnSpPr>
          <p:nvPr/>
        </p:nvCxnSpPr>
        <p:spPr>
          <a:xfrm rot="5400000">
            <a:off x="5712829" y="2129668"/>
            <a:ext cx="362223" cy="10026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071193" y="26601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1193" y="17700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62545" y="28329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05034" y="21988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4370" y="18891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3107" y="32055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94116" y="48422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343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95C95BC-83CF-43E1-9C7D-961C67C3BA13}"/>
              </a:ext>
            </a:extLst>
          </p:cNvPr>
          <p:cNvSpPr/>
          <p:nvPr/>
        </p:nvSpPr>
        <p:spPr>
          <a:xfrm>
            <a:off x="7396876" y="3098152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5">
            <a:extLst>
              <a:ext uri="{FF2B5EF4-FFF2-40B4-BE49-F238E27FC236}">
                <a16:creationId xmlns:a16="http://schemas.microsoft.com/office/drawing/2014/main" id="{27FD4266-31C5-495D-B86B-4C62C844AAB8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998307" y="2266360"/>
            <a:ext cx="398569" cy="9746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10207E29-CEF3-4977-815D-D4572C5D7E87}"/>
              </a:ext>
            </a:extLst>
          </p:cNvPr>
          <p:cNvSpPr/>
          <p:nvPr/>
        </p:nvSpPr>
        <p:spPr>
          <a:xfrm>
            <a:off x="3686837" y="3596141"/>
            <a:ext cx="135268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UniquePetPatientList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4" name="Elbow Connector 29">
            <a:extLst>
              <a:ext uri="{FF2B5EF4-FFF2-40B4-BE49-F238E27FC236}">
                <a16:creationId xmlns:a16="http://schemas.microsoft.com/office/drawing/2014/main" id="{33E4A5A9-2101-4C80-BAC0-F09E4D15FA86}"/>
              </a:ext>
            </a:extLst>
          </p:cNvPr>
          <p:cNvCxnSpPr>
            <a:cxnSpLocks/>
            <a:stCxn id="51" idx="3"/>
            <a:endCxn id="142" idx="1"/>
          </p:cNvCxnSpPr>
          <p:nvPr/>
        </p:nvCxnSpPr>
        <p:spPr>
          <a:xfrm>
            <a:off x="3307860" y="3118900"/>
            <a:ext cx="378977" cy="650621"/>
          </a:xfrm>
          <a:prstGeom prst="bentConnector3">
            <a:avLst>
              <a:gd name="adj1" fmla="val 493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Rectangle 8">
            <a:extLst>
              <a:ext uri="{FF2B5EF4-FFF2-40B4-BE49-F238E27FC236}">
                <a16:creationId xmlns:a16="http://schemas.microsoft.com/office/drawing/2014/main" id="{0A973B2B-ED23-477B-83D5-B80C61569218}"/>
              </a:ext>
            </a:extLst>
          </p:cNvPr>
          <p:cNvSpPr/>
          <p:nvPr/>
        </p:nvSpPr>
        <p:spPr>
          <a:xfrm>
            <a:off x="4572000" y="4579217"/>
            <a:ext cx="79588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Pet Patient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6" name="Elbow Connector 63">
            <a:extLst>
              <a:ext uri="{FF2B5EF4-FFF2-40B4-BE49-F238E27FC236}">
                <a16:creationId xmlns:a16="http://schemas.microsoft.com/office/drawing/2014/main" id="{6E31489D-495F-4633-89EA-3591F9287900}"/>
              </a:ext>
            </a:extLst>
          </p:cNvPr>
          <p:cNvCxnSpPr>
            <a:cxnSpLocks/>
            <a:stCxn id="214" idx="3"/>
            <a:endCxn id="145" idx="1"/>
          </p:cNvCxnSpPr>
          <p:nvPr/>
        </p:nvCxnSpPr>
        <p:spPr>
          <a:xfrm rot="16200000" flipH="1">
            <a:off x="4095920" y="4276517"/>
            <a:ext cx="554396" cy="39776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B93BE0B-A7A1-42F0-BBC3-AD81847A18F5}"/>
              </a:ext>
            </a:extLst>
          </p:cNvPr>
          <p:cNvSpPr txBox="1"/>
          <p:nvPr/>
        </p:nvSpPr>
        <p:spPr>
          <a:xfrm>
            <a:off x="3522911" y="35512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FC6D1EF-D183-4842-A011-0E344730E0C7}"/>
              </a:ext>
            </a:extLst>
          </p:cNvPr>
          <p:cNvSpPr txBox="1"/>
          <p:nvPr/>
        </p:nvSpPr>
        <p:spPr>
          <a:xfrm>
            <a:off x="4383463" y="45758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4" name="Flowchart: Decision 96">
            <a:extLst>
              <a:ext uri="{FF2B5EF4-FFF2-40B4-BE49-F238E27FC236}">
                <a16:creationId xmlns:a16="http://schemas.microsoft.com/office/drawing/2014/main" id="{0993F2C9-14B8-456E-8A21-4710B78DA525}"/>
              </a:ext>
            </a:extLst>
          </p:cNvPr>
          <p:cNvSpPr/>
          <p:nvPr/>
        </p:nvSpPr>
        <p:spPr>
          <a:xfrm rot="5400000">
            <a:off x="4056213" y="399348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8" name="Rectangle 8">
            <a:extLst>
              <a:ext uri="{FF2B5EF4-FFF2-40B4-BE49-F238E27FC236}">
                <a16:creationId xmlns:a16="http://schemas.microsoft.com/office/drawing/2014/main" id="{38961428-9D09-4D25-A872-2008F15089FF}"/>
              </a:ext>
            </a:extLst>
          </p:cNvPr>
          <p:cNvSpPr/>
          <p:nvPr/>
        </p:nvSpPr>
        <p:spPr>
          <a:xfrm>
            <a:off x="6078960" y="2985280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9" name="Flowchart: Decision 96">
            <a:extLst>
              <a:ext uri="{FF2B5EF4-FFF2-40B4-BE49-F238E27FC236}">
                <a16:creationId xmlns:a16="http://schemas.microsoft.com/office/drawing/2014/main" id="{C9571857-87E5-4164-835A-C5036D8E4A23}"/>
              </a:ext>
            </a:extLst>
          </p:cNvPr>
          <p:cNvSpPr/>
          <p:nvPr/>
        </p:nvSpPr>
        <p:spPr>
          <a:xfrm>
            <a:off x="5381303" y="466326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0" name="Elbow Connector 78">
            <a:extLst>
              <a:ext uri="{FF2B5EF4-FFF2-40B4-BE49-F238E27FC236}">
                <a16:creationId xmlns:a16="http://schemas.microsoft.com/office/drawing/2014/main" id="{E6E27BB6-B96D-4623-BDE6-8339001A5425}"/>
              </a:ext>
            </a:extLst>
          </p:cNvPr>
          <p:cNvCxnSpPr>
            <a:cxnSpLocks/>
            <a:stCxn id="229" idx="3"/>
            <a:endCxn id="228" idx="1"/>
          </p:cNvCxnSpPr>
          <p:nvPr/>
        </p:nvCxnSpPr>
        <p:spPr>
          <a:xfrm flipV="1">
            <a:off x="5617351" y="3128172"/>
            <a:ext cx="461609" cy="16217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>
            <a:extLst>
              <a:ext uri="{FF2B5EF4-FFF2-40B4-BE49-F238E27FC236}">
                <a16:creationId xmlns:a16="http://schemas.microsoft.com/office/drawing/2014/main" id="{64659FD4-E391-4099-A936-10E4B011BFED}"/>
              </a:ext>
            </a:extLst>
          </p:cNvPr>
          <p:cNvSpPr/>
          <p:nvPr/>
        </p:nvSpPr>
        <p:spPr>
          <a:xfrm>
            <a:off x="6078960" y="3308258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Species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2" name="Elbow Connector 80">
            <a:extLst>
              <a:ext uri="{FF2B5EF4-FFF2-40B4-BE49-F238E27FC236}">
                <a16:creationId xmlns:a16="http://schemas.microsoft.com/office/drawing/2014/main" id="{2E9DFACD-CD73-4477-9349-ACFBA77BBEE2}"/>
              </a:ext>
            </a:extLst>
          </p:cNvPr>
          <p:cNvCxnSpPr>
            <a:cxnSpLocks/>
            <a:stCxn id="229" idx="3"/>
            <a:endCxn id="231" idx="1"/>
          </p:cNvCxnSpPr>
          <p:nvPr/>
        </p:nvCxnSpPr>
        <p:spPr>
          <a:xfrm flipV="1">
            <a:off x="5617351" y="3451150"/>
            <a:ext cx="461609" cy="12988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3" name="Rectangle 8">
            <a:extLst>
              <a:ext uri="{FF2B5EF4-FFF2-40B4-BE49-F238E27FC236}">
                <a16:creationId xmlns:a16="http://schemas.microsoft.com/office/drawing/2014/main" id="{969EB162-2282-49CD-88ED-E762E264C804}"/>
              </a:ext>
            </a:extLst>
          </p:cNvPr>
          <p:cNvSpPr/>
          <p:nvPr/>
        </p:nvSpPr>
        <p:spPr>
          <a:xfrm>
            <a:off x="6078960" y="3631236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Breed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4" name="Elbow Connector 83">
            <a:extLst>
              <a:ext uri="{FF2B5EF4-FFF2-40B4-BE49-F238E27FC236}">
                <a16:creationId xmlns:a16="http://schemas.microsoft.com/office/drawing/2014/main" id="{56B94D24-A212-4DC2-B447-C15832A14985}"/>
              </a:ext>
            </a:extLst>
          </p:cNvPr>
          <p:cNvCxnSpPr>
            <a:cxnSpLocks/>
            <a:stCxn id="229" idx="3"/>
            <a:endCxn id="233" idx="1"/>
          </p:cNvCxnSpPr>
          <p:nvPr/>
        </p:nvCxnSpPr>
        <p:spPr>
          <a:xfrm flipV="1">
            <a:off x="5617351" y="3774128"/>
            <a:ext cx="461609" cy="9758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5" name="Rectangle 8">
            <a:extLst>
              <a:ext uri="{FF2B5EF4-FFF2-40B4-BE49-F238E27FC236}">
                <a16:creationId xmlns:a16="http://schemas.microsoft.com/office/drawing/2014/main" id="{74033CF8-C497-4C2D-BE87-C4641351258B}"/>
              </a:ext>
            </a:extLst>
          </p:cNvPr>
          <p:cNvSpPr/>
          <p:nvPr/>
        </p:nvSpPr>
        <p:spPr>
          <a:xfrm>
            <a:off x="6078960" y="3954213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Color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6" name="Elbow Connector 85">
            <a:extLst>
              <a:ext uri="{FF2B5EF4-FFF2-40B4-BE49-F238E27FC236}">
                <a16:creationId xmlns:a16="http://schemas.microsoft.com/office/drawing/2014/main" id="{2DD8B4C0-11EB-4FC2-9014-A8EAC03587AD}"/>
              </a:ext>
            </a:extLst>
          </p:cNvPr>
          <p:cNvCxnSpPr>
            <a:cxnSpLocks/>
            <a:stCxn id="229" idx="3"/>
            <a:endCxn id="235" idx="1"/>
          </p:cNvCxnSpPr>
          <p:nvPr/>
        </p:nvCxnSpPr>
        <p:spPr>
          <a:xfrm flipV="1">
            <a:off x="5617351" y="4097105"/>
            <a:ext cx="461609" cy="6528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7" name="Rectangle 8">
            <a:extLst>
              <a:ext uri="{FF2B5EF4-FFF2-40B4-BE49-F238E27FC236}">
                <a16:creationId xmlns:a16="http://schemas.microsoft.com/office/drawing/2014/main" id="{ABBFC31D-24C1-4E74-9DEF-54063909778C}"/>
              </a:ext>
            </a:extLst>
          </p:cNvPr>
          <p:cNvSpPr/>
          <p:nvPr/>
        </p:nvSpPr>
        <p:spPr>
          <a:xfrm>
            <a:off x="6078959" y="4282941"/>
            <a:ext cx="83078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Blood 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8" name="Elbow Connector 85">
            <a:extLst>
              <a:ext uri="{FF2B5EF4-FFF2-40B4-BE49-F238E27FC236}">
                <a16:creationId xmlns:a16="http://schemas.microsoft.com/office/drawing/2014/main" id="{8A1408AC-ED9D-4DD4-8F3F-A9D82BF7C129}"/>
              </a:ext>
            </a:extLst>
          </p:cNvPr>
          <p:cNvCxnSpPr>
            <a:cxnSpLocks/>
            <a:stCxn id="229" idx="3"/>
            <a:endCxn id="237" idx="1"/>
          </p:cNvCxnSpPr>
          <p:nvPr/>
        </p:nvCxnSpPr>
        <p:spPr>
          <a:xfrm flipV="1">
            <a:off x="5617351" y="4425833"/>
            <a:ext cx="461608" cy="3241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3" name="Elbow Connector 49">
            <a:extLst>
              <a:ext uri="{FF2B5EF4-FFF2-40B4-BE49-F238E27FC236}">
                <a16:creationId xmlns:a16="http://schemas.microsoft.com/office/drawing/2014/main" id="{7EE83309-2610-4BD9-81E2-F6E5AD16CF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3832" y="3409549"/>
            <a:ext cx="1779045" cy="57831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9" name="Rectangle 8">
            <a:extLst>
              <a:ext uri="{FF2B5EF4-FFF2-40B4-BE49-F238E27FC236}">
                <a16:creationId xmlns:a16="http://schemas.microsoft.com/office/drawing/2014/main" id="{D393802E-B216-4772-9304-792505D7DC34}"/>
              </a:ext>
            </a:extLst>
          </p:cNvPr>
          <p:cNvSpPr/>
          <p:nvPr/>
        </p:nvSpPr>
        <p:spPr>
          <a:xfrm>
            <a:off x="3682021" y="5266204"/>
            <a:ext cx="14880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UniqueAppointmentList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10" name="Elbow Connector 29">
            <a:extLst>
              <a:ext uri="{FF2B5EF4-FFF2-40B4-BE49-F238E27FC236}">
                <a16:creationId xmlns:a16="http://schemas.microsoft.com/office/drawing/2014/main" id="{8BA34C7F-8E9E-47C9-B39A-405F6947522E}"/>
              </a:ext>
            </a:extLst>
          </p:cNvPr>
          <p:cNvCxnSpPr>
            <a:cxnSpLocks/>
            <a:stCxn id="51" idx="3"/>
            <a:endCxn id="409" idx="1"/>
          </p:cNvCxnSpPr>
          <p:nvPr/>
        </p:nvCxnSpPr>
        <p:spPr>
          <a:xfrm>
            <a:off x="3307860" y="3118900"/>
            <a:ext cx="374161" cy="2320684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1" name="Rectangle 8">
            <a:extLst>
              <a:ext uri="{FF2B5EF4-FFF2-40B4-BE49-F238E27FC236}">
                <a16:creationId xmlns:a16="http://schemas.microsoft.com/office/drawing/2014/main" id="{0F065C2F-6920-4C27-983F-FE8DFB5C743C}"/>
              </a:ext>
            </a:extLst>
          </p:cNvPr>
          <p:cNvSpPr/>
          <p:nvPr/>
        </p:nvSpPr>
        <p:spPr>
          <a:xfrm>
            <a:off x="6548090" y="5269845"/>
            <a:ext cx="99204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12" name="Elbow Connector 63">
            <a:extLst>
              <a:ext uri="{FF2B5EF4-FFF2-40B4-BE49-F238E27FC236}">
                <a16:creationId xmlns:a16="http://schemas.microsoft.com/office/drawing/2014/main" id="{C1ADFF4F-7EF4-4F1A-A36D-1B270187894A}"/>
              </a:ext>
            </a:extLst>
          </p:cNvPr>
          <p:cNvCxnSpPr>
            <a:cxnSpLocks/>
            <a:stCxn id="414" idx="3"/>
            <a:endCxn id="411" idx="1"/>
          </p:cNvCxnSpPr>
          <p:nvPr/>
        </p:nvCxnSpPr>
        <p:spPr>
          <a:xfrm>
            <a:off x="5410637" y="5433127"/>
            <a:ext cx="1137453" cy="1009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D0BCFE66-71CD-43B8-9534-497B019F0B34}"/>
              </a:ext>
            </a:extLst>
          </p:cNvPr>
          <p:cNvSpPr txBox="1"/>
          <p:nvPr/>
        </p:nvSpPr>
        <p:spPr>
          <a:xfrm>
            <a:off x="6358986" y="5246551"/>
            <a:ext cx="177811" cy="1835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14" name="Flowchart: Decision 96">
            <a:extLst>
              <a:ext uri="{FF2B5EF4-FFF2-40B4-BE49-F238E27FC236}">
                <a16:creationId xmlns:a16="http://schemas.microsoft.com/office/drawing/2014/main" id="{1D73E84C-4034-4AB3-8BE1-C580897BD5C8}"/>
              </a:ext>
            </a:extLst>
          </p:cNvPr>
          <p:cNvSpPr/>
          <p:nvPr/>
        </p:nvSpPr>
        <p:spPr>
          <a:xfrm>
            <a:off x="5174589" y="53464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5" name="Rectangle 8">
            <a:extLst>
              <a:ext uri="{FF2B5EF4-FFF2-40B4-BE49-F238E27FC236}">
                <a16:creationId xmlns:a16="http://schemas.microsoft.com/office/drawing/2014/main" id="{B052ED5C-9F72-4270-AFDC-96A3F4DA6B17}"/>
              </a:ext>
            </a:extLst>
          </p:cNvPr>
          <p:cNvSpPr/>
          <p:nvPr/>
        </p:nvSpPr>
        <p:spPr>
          <a:xfrm>
            <a:off x="8158788" y="4409102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16" name="Flowchart: Decision 96">
            <a:extLst>
              <a:ext uri="{FF2B5EF4-FFF2-40B4-BE49-F238E27FC236}">
                <a16:creationId xmlns:a16="http://schemas.microsoft.com/office/drawing/2014/main" id="{E4028C24-5332-45CD-9424-29C20ED7FA7C}"/>
              </a:ext>
            </a:extLst>
          </p:cNvPr>
          <p:cNvSpPr/>
          <p:nvPr/>
        </p:nvSpPr>
        <p:spPr>
          <a:xfrm>
            <a:off x="7540134" y="53461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17" name="Elbow Connector 78">
            <a:extLst>
              <a:ext uri="{FF2B5EF4-FFF2-40B4-BE49-F238E27FC236}">
                <a16:creationId xmlns:a16="http://schemas.microsoft.com/office/drawing/2014/main" id="{2BD04FB6-8474-4F41-94FB-986F58D46443}"/>
              </a:ext>
            </a:extLst>
          </p:cNvPr>
          <p:cNvCxnSpPr>
            <a:cxnSpLocks/>
            <a:stCxn id="416" idx="3"/>
            <a:endCxn id="415" idx="1"/>
          </p:cNvCxnSpPr>
          <p:nvPr/>
        </p:nvCxnSpPr>
        <p:spPr>
          <a:xfrm flipV="1">
            <a:off x="7776182" y="4551994"/>
            <a:ext cx="382606" cy="8808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8" name="Rectangle 8">
            <a:extLst>
              <a:ext uri="{FF2B5EF4-FFF2-40B4-BE49-F238E27FC236}">
                <a16:creationId xmlns:a16="http://schemas.microsoft.com/office/drawing/2014/main" id="{7E98E0CA-4FFB-4199-8500-827FE763CDD4}"/>
              </a:ext>
            </a:extLst>
          </p:cNvPr>
          <p:cNvSpPr/>
          <p:nvPr/>
        </p:nvSpPr>
        <p:spPr>
          <a:xfrm>
            <a:off x="8158788" y="4732080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19" name="Elbow Connector 80">
            <a:extLst>
              <a:ext uri="{FF2B5EF4-FFF2-40B4-BE49-F238E27FC236}">
                <a16:creationId xmlns:a16="http://schemas.microsoft.com/office/drawing/2014/main" id="{E2BD9551-CA8E-42A3-A729-B55471D8D086}"/>
              </a:ext>
            </a:extLst>
          </p:cNvPr>
          <p:cNvCxnSpPr>
            <a:cxnSpLocks/>
            <a:stCxn id="416" idx="3"/>
            <a:endCxn id="418" idx="1"/>
          </p:cNvCxnSpPr>
          <p:nvPr/>
        </p:nvCxnSpPr>
        <p:spPr>
          <a:xfrm flipV="1">
            <a:off x="7776182" y="4874972"/>
            <a:ext cx="382606" cy="5579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0" name="Rectangle 8">
            <a:extLst>
              <a:ext uri="{FF2B5EF4-FFF2-40B4-BE49-F238E27FC236}">
                <a16:creationId xmlns:a16="http://schemas.microsoft.com/office/drawing/2014/main" id="{2832BB2F-05E2-42E5-AE7A-D19937C5303A}"/>
              </a:ext>
            </a:extLst>
          </p:cNvPr>
          <p:cNvSpPr/>
          <p:nvPr/>
        </p:nvSpPr>
        <p:spPr>
          <a:xfrm>
            <a:off x="8158788" y="5055058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21" name="Elbow Connector 83">
            <a:extLst>
              <a:ext uri="{FF2B5EF4-FFF2-40B4-BE49-F238E27FC236}">
                <a16:creationId xmlns:a16="http://schemas.microsoft.com/office/drawing/2014/main" id="{B051B458-04B4-4CAC-8A24-F313E866AB00}"/>
              </a:ext>
            </a:extLst>
          </p:cNvPr>
          <p:cNvCxnSpPr>
            <a:cxnSpLocks/>
            <a:stCxn id="416" idx="3"/>
            <a:endCxn id="420" idx="1"/>
          </p:cNvCxnSpPr>
          <p:nvPr/>
        </p:nvCxnSpPr>
        <p:spPr>
          <a:xfrm flipV="1">
            <a:off x="7776182" y="5197950"/>
            <a:ext cx="382606" cy="2349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2" name="Rectangle 8">
            <a:extLst>
              <a:ext uri="{FF2B5EF4-FFF2-40B4-BE49-F238E27FC236}">
                <a16:creationId xmlns:a16="http://schemas.microsoft.com/office/drawing/2014/main" id="{FDA3661A-000F-427D-BF63-C6CCF8333A63}"/>
              </a:ext>
            </a:extLst>
          </p:cNvPr>
          <p:cNvSpPr/>
          <p:nvPr/>
        </p:nvSpPr>
        <p:spPr>
          <a:xfrm>
            <a:off x="8158788" y="5378035"/>
            <a:ext cx="83281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23" name="Elbow Connector 85">
            <a:extLst>
              <a:ext uri="{FF2B5EF4-FFF2-40B4-BE49-F238E27FC236}">
                <a16:creationId xmlns:a16="http://schemas.microsoft.com/office/drawing/2014/main" id="{B5CFDE29-7008-476F-9490-2CF6A650082D}"/>
              </a:ext>
            </a:extLst>
          </p:cNvPr>
          <p:cNvCxnSpPr>
            <a:cxnSpLocks/>
            <a:stCxn id="416" idx="3"/>
            <a:endCxn id="422" idx="1"/>
          </p:cNvCxnSpPr>
          <p:nvPr/>
        </p:nvCxnSpPr>
        <p:spPr>
          <a:xfrm>
            <a:off x="7776182" y="5432874"/>
            <a:ext cx="382606" cy="8805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6" name="Rectangle 8">
            <a:extLst>
              <a:ext uri="{FF2B5EF4-FFF2-40B4-BE49-F238E27FC236}">
                <a16:creationId xmlns:a16="http://schemas.microsoft.com/office/drawing/2014/main" id="{E2E03CA4-2494-4B07-9DE2-66844FAFBC1E}"/>
              </a:ext>
            </a:extLst>
          </p:cNvPr>
          <p:cNvSpPr/>
          <p:nvPr/>
        </p:nvSpPr>
        <p:spPr>
          <a:xfrm>
            <a:off x="6078959" y="4607061"/>
            <a:ext cx="83078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37" name="Elbow Connector 85">
            <a:extLst>
              <a:ext uri="{FF2B5EF4-FFF2-40B4-BE49-F238E27FC236}">
                <a16:creationId xmlns:a16="http://schemas.microsoft.com/office/drawing/2014/main" id="{3F05E7CA-E986-44E3-8800-2B283B30707B}"/>
              </a:ext>
            </a:extLst>
          </p:cNvPr>
          <p:cNvCxnSpPr>
            <a:cxnSpLocks/>
            <a:stCxn id="229" idx="3"/>
            <a:endCxn id="436" idx="1"/>
          </p:cNvCxnSpPr>
          <p:nvPr/>
        </p:nvCxnSpPr>
        <p:spPr>
          <a:xfrm>
            <a:off x="5617351" y="4749952"/>
            <a:ext cx="461608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4" name="Elbow Connector 49">
            <a:extLst>
              <a:ext uri="{FF2B5EF4-FFF2-40B4-BE49-F238E27FC236}">
                <a16:creationId xmlns:a16="http://schemas.microsoft.com/office/drawing/2014/main" id="{888A1DB4-22B9-4925-8519-771D3055E2DB}"/>
              </a:ext>
            </a:extLst>
          </p:cNvPr>
          <p:cNvCxnSpPr>
            <a:cxnSpLocks/>
            <a:stCxn id="411" idx="0"/>
          </p:cNvCxnSpPr>
          <p:nvPr/>
        </p:nvCxnSpPr>
        <p:spPr>
          <a:xfrm rot="16200000" flipV="1">
            <a:off x="5489368" y="3715101"/>
            <a:ext cx="2460663" cy="648826"/>
          </a:xfrm>
          <a:prstGeom prst="bentConnector3">
            <a:avLst>
              <a:gd name="adj1" fmla="val 99935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9" name="TextBox 568">
            <a:extLst>
              <a:ext uri="{FF2B5EF4-FFF2-40B4-BE49-F238E27FC236}">
                <a16:creationId xmlns:a16="http://schemas.microsoft.com/office/drawing/2014/main" id="{4DCEB95D-5B44-45CB-A309-07C86EE41346}"/>
              </a:ext>
            </a:extLst>
          </p:cNvPr>
          <p:cNvSpPr txBox="1"/>
          <p:nvPr/>
        </p:nvSpPr>
        <p:spPr>
          <a:xfrm>
            <a:off x="3494940" y="51993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70" name="Elbow Connector 29">
            <a:extLst>
              <a:ext uri="{FF2B5EF4-FFF2-40B4-BE49-F238E27FC236}">
                <a16:creationId xmlns:a16="http://schemas.microsoft.com/office/drawing/2014/main" id="{FFB58B3F-13EE-48FE-ACA0-2634E41438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40327" y="-139991"/>
            <a:ext cx="392106" cy="4878000"/>
          </a:xfrm>
          <a:prstGeom prst="bentConnector3">
            <a:avLst>
              <a:gd name="adj1" fmla="val 26032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E6EEDEA2-B030-481C-AAF9-25F1F5F17970}"/>
              </a:ext>
            </a:extLst>
          </p:cNvPr>
          <p:cNvSpPr txBox="1"/>
          <p:nvPr/>
        </p:nvSpPr>
        <p:spPr>
          <a:xfrm>
            <a:off x="6395760" y="18593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78" name="Elbow Connector 29">
            <a:extLst>
              <a:ext uri="{FF2B5EF4-FFF2-40B4-BE49-F238E27FC236}">
                <a16:creationId xmlns:a16="http://schemas.microsoft.com/office/drawing/2014/main" id="{6AF2E87F-6C76-4AC9-80C1-1F74A24BCA6A}"/>
              </a:ext>
            </a:extLst>
          </p:cNvPr>
          <p:cNvCxnSpPr>
            <a:cxnSpLocks/>
            <a:stCxn id="9" idx="1"/>
            <a:endCxn id="411" idx="2"/>
          </p:cNvCxnSpPr>
          <p:nvPr/>
        </p:nvCxnSpPr>
        <p:spPr>
          <a:xfrm rot="16200000" flipH="1">
            <a:off x="4038943" y="2611436"/>
            <a:ext cx="663606" cy="5346731"/>
          </a:xfrm>
          <a:prstGeom prst="bentConnector3">
            <a:avLst>
              <a:gd name="adj1" fmla="val 12764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FC122E4F-FC36-4A71-AAD7-3A1AF287A3C3}"/>
              </a:ext>
            </a:extLst>
          </p:cNvPr>
          <p:cNvSpPr txBox="1"/>
          <p:nvPr/>
        </p:nvSpPr>
        <p:spPr>
          <a:xfrm>
            <a:off x="6815117" y="56228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6465D74B-4FCD-4CFB-9B7D-B3FFF8E8850C}"/>
              </a:ext>
            </a:extLst>
          </p:cNvPr>
          <p:cNvSpPr txBox="1"/>
          <p:nvPr/>
        </p:nvSpPr>
        <p:spPr>
          <a:xfrm>
            <a:off x="5474118" y="5609408"/>
            <a:ext cx="957517" cy="213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2AE1465A-FAC5-45B0-A43A-2836D8605268}"/>
              </a:ext>
            </a:extLst>
          </p:cNvPr>
          <p:cNvSpPr txBox="1"/>
          <p:nvPr/>
        </p:nvSpPr>
        <p:spPr>
          <a:xfrm rot="16200000">
            <a:off x="6261274" y="1619553"/>
            <a:ext cx="957517" cy="213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58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Wynona Kaan Syn Yarn</cp:lastModifiedBy>
  <cp:revision>70</cp:revision>
  <dcterms:created xsi:type="dcterms:W3CDTF">2016-07-22T14:33:02Z</dcterms:created>
  <dcterms:modified xsi:type="dcterms:W3CDTF">2018-04-14T17:58:21Z</dcterms:modified>
</cp:coreProperties>
</file>