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000"/>
    <p:restoredTop sz="94671"/>
  </p:normalViewPr>
  <p:slideViewPr>
    <p:cSldViewPr showGuides="1">
      <p:cViewPr varScale="1">
        <p:scale>
          <a:sx n="82" d="100"/>
          <a:sy n="82" d="100"/>
        </p:scale>
        <p:origin x="1987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1723096" y="2346593"/>
            <a:ext cx="983834" cy="155770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41301" y="2037397"/>
            <a:ext cx="4865867" cy="21760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0070C0"/>
                </a:solidFill>
              </a:rPr>
              <a:t>Logic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200652" y="2227009"/>
            <a:ext cx="579032" cy="26007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>
                <a:solidFill>
                  <a:srgbClr val="0070C0"/>
                </a:solidFill>
              </a:rPr>
              <a:t>{abstract}</a:t>
            </a:r>
            <a:br>
              <a:rPr lang="en-US" sz="788" b="1" dirty="0">
                <a:solidFill>
                  <a:srgbClr val="0070C0"/>
                </a:solidFill>
              </a:rPr>
            </a:br>
            <a:r>
              <a:rPr lang="en-US" sz="788" b="1" dirty="0">
                <a:solidFill>
                  <a:srgbClr val="0070C0"/>
                </a:solidFill>
              </a:rPr>
              <a:t>Command</a:t>
            </a:r>
            <a:endParaRPr lang="en-SG" sz="788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12" idx="1"/>
            <a:endCxn id="144" idx="1"/>
          </p:cNvCxnSpPr>
          <p:nvPr/>
        </p:nvCxnSpPr>
        <p:spPr>
          <a:xfrm rot="10800000" flipV="1">
            <a:off x="4521398" y="2357044"/>
            <a:ext cx="679255" cy="50166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200651" y="2743201"/>
            <a:ext cx="579032" cy="38224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>
                <a:solidFill>
                  <a:srgbClr val="0070C0"/>
                </a:solidFill>
              </a:rPr>
              <a:t>{abstract}</a:t>
            </a:r>
            <a:br>
              <a:rPr lang="en-US" sz="788" b="1">
                <a:solidFill>
                  <a:srgbClr val="0070C0"/>
                </a:solidFill>
              </a:rPr>
            </a:br>
            <a:r>
              <a:rPr lang="en-US" sz="788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788" b="1" dirty="0">
                <a:solidFill>
                  <a:srgbClr val="0070C0"/>
                </a:solidFill>
              </a:rPr>
              <a:t>Command</a:t>
            </a:r>
            <a:endParaRPr lang="en-SG" sz="788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362108" y="2615140"/>
            <a:ext cx="256121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388727" y="2487079"/>
            <a:ext cx="202878" cy="13164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6663173" y="2251090"/>
            <a:ext cx="1094343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 err="1">
                <a:solidFill>
                  <a:srgbClr val="0070C0"/>
                </a:solidFill>
              </a:rPr>
              <a:t>AddCommand</a:t>
            </a:r>
            <a:endParaRPr lang="en-US" sz="788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6663172" y="2623492"/>
            <a:ext cx="1094345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 err="1">
                <a:solidFill>
                  <a:srgbClr val="0070C0"/>
                </a:solidFill>
              </a:rPr>
              <a:t>ClearCommand</a:t>
            </a:r>
            <a:endParaRPr lang="en-US" sz="788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6663172" y="3674530"/>
            <a:ext cx="1094344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788" b="1" dirty="0">
                <a:solidFill>
                  <a:srgbClr val="0070C0"/>
                </a:solidFill>
              </a:rPr>
              <a:t>…</a:t>
            </a:r>
            <a:endParaRPr lang="en-US" sz="788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cxnSpLocks/>
            <a:stCxn id="76" idx="3"/>
            <a:endCxn id="128" idx="3"/>
          </p:cNvCxnSpPr>
          <p:nvPr/>
        </p:nvCxnSpPr>
        <p:spPr>
          <a:xfrm>
            <a:off x="5779683" y="2934324"/>
            <a:ext cx="883489" cy="87508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cxnSpLocks/>
            <a:stCxn id="76" idx="3"/>
            <a:endCxn id="113" idx="3"/>
          </p:cNvCxnSpPr>
          <p:nvPr/>
        </p:nvCxnSpPr>
        <p:spPr>
          <a:xfrm flipV="1">
            <a:off x="5779683" y="2758369"/>
            <a:ext cx="883488" cy="17595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cxnSpLocks/>
            <a:stCxn id="76" idx="3"/>
            <a:endCxn id="107" idx="3"/>
          </p:cNvCxnSpPr>
          <p:nvPr/>
        </p:nvCxnSpPr>
        <p:spPr>
          <a:xfrm flipV="1">
            <a:off x="5779684" y="2385967"/>
            <a:ext cx="883490" cy="54835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5744064" y="2875576"/>
            <a:ext cx="202878" cy="13164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88143" y="2723828"/>
            <a:ext cx="1133254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 err="1">
                <a:solidFill>
                  <a:srgbClr val="0070C0"/>
                </a:solidFill>
              </a:rPr>
              <a:t>FindCommand</a:t>
            </a:r>
            <a:endParaRPr lang="en-US" sz="788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88143" y="3065512"/>
            <a:ext cx="1133255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 err="1">
                <a:solidFill>
                  <a:srgbClr val="0070C0"/>
                </a:solidFill>
              </a:rPr>
              <a:t>UndoCommand</a:t>
            </a:r>
            <a:endParaRPr lang="en-US" sz="788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cxnSpLocks/>
            <a:stCxn id="12" idx="1"/>
            <a:endCxn id="145" idx="1"/>
          </p:cNvCxnSpPr>
          <p:nvPr/>
        </p:nvCxnSpPr>
        <p:spPr>
          <a:xfrm rot="10800000" flipV="1">
            <a:off x="4521398" y="2357044"/>
            <a:ext cx="679254" cy="84334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87163" y="3404778"/>
            <a:ext cx="1133255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b="1" dirty="0">
                <a:solidFill>
                  <a:srgbClr val="0070C0"/>
                </a:solidFill>
              </a:rPr>
              <a:t>…</a:t>
            </a:r>
            <a:endParaRPr lang="en-US" sz="788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cxnSpLocks/>
            <a:stCxn id="12" idx="1"/>
            <a:endCxn id="167" idx="1"/>
          </p:cNvCxnSpPr>
          <p:nvPr/>
        </p:nvCxnSpPr>
        <p:spPr>
          <a:xfrm rot="10800000" flipV="1">
            <a:off x="4520418" y="2357044"/>
            <a:ext cx="680234" cy="118261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033390" y="2291224"/>
            <a:ext cx="202878" cy="13164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895439" y="2447627"/>
            <a:ext cx="727745" cy="26007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 err="1">
                <a:solidFill>
                  <a:srgbClr val="0070C0"/>
                </a:solidFill>
              </a:rPr>
              <a:t>XYZCommand</a:t>
            </a:r>
            <a:endParaRPr lang="en-SG" sz="788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969389" y="3504293"/>
            <a:ext cx="579032" cy="26007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dirty="0">
                <a:solidFill>
                  <a:srgbClr val="0070C0"/>
                </a:solidFill>
              </a:rPr>
              <a:t>{abstract}</a:t>
            </a:r>
            <a:br>
              <a:rPr lang="en-US" sz="788" b="1" dirty="0">
                <a:solidFill>
                  <a:srgbClr val="0070C0"/>
                </a:solidFill>
              </a:rPr>
            </a:br>
            <a:r>
              <a:rPr lang="en-US" sz="788" b="1" dirty="0">
                <a:solidFill>
                  <a:srgbClr val="0070C0"/>
                </a:solidFill>
              </a:rPr>
              <a:t>Command</a:t>
            </a:r>
            <a:endParaRPr lang="en-SG" sz="788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2157466" y="3377870"/>
            <a:ext cx="202878" cy="13164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924024" y="3042580"/>
            <a:ext cx="670172" cy="40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cxnSpLocks/>
            <a:stCxn id="2" idx="1"/>
            <a:endCxn id="25" idx="3"/>
          </p:cNvCxnSpPr>
          <p:nvPr/>
        </p:nvCxnSpPr>
        <p:spPr>
          <a:xfrm flipH="1">
            <a:off x="2706930" y="3125445"/>
            <a:ext cx="43437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1">
            <a:extLst>
              <a:ext uri="{FF2B5EF4-FFF2-40B4-BE49-F238E27FC236}">
                <a16:creationId xmlns:a16="http://schemas.microsoft.com/office/drawing/2014/main" id="{24DCC34C-C9CD-41C2-9028-0FE932EE7C93}"/>
              </a:ext>
            </a:extLst>
          </p:cNvPr>
          <p:cNvSpPr/>
          <p:nvPr/>
        </p:nvSpPr>
        <p:spPr>
          <a:xfrm flipH="1">
            <a:off x="6648466" y="2963451"/>
            <a:ext cx="1133255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b="1" dirty="0" err="1">
                <a:solidFill>
                  <a:srgbClr val="0070C0"/>
                </a:solidFill>
              </a:rPr>
              <a:t>BorrowCommand</a:t>
            </a:r>
            <a:endParaRPr lang="en-US" sz="788" b="1" dirty="0">
              <a:solidFill>
                <a:srgbClr val="0070C0"/>
              </a:solidFill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EA83E290-5CA9-4E59-8954-1B2D7735D672}"/>
              </a:ext>
            </a:extLst>
          </p:cNvPr>
          <p:cNvSpPr/>
          <p:nvPr/>
        </p:nvSpPr>
        <p:spPr>
          <a:xfrm flipH="1">
            <a:off x="6643717" y="3324168"/>
            <a:ext cx="1133253" cy="26975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b="1" dirty="0" err="1">
                <a:solidFill>
                  <a:srgbClr val="0070C0"/>
                </a:solidFill>
              </a:rPr>
              <a:t>AddAccountCommand</a:t>
            </a:r>
            <a:endParaRPr lang="en-US" sz="788" b="1" dirty="0">
              <a:solidFill>
                <a:srgbClr val="0070C0"/>
              </a:solidFill>
            </a:endParaRPr>
          </a:p>
        </p:txBody>
      </p:sp>
      <p:cxnSp>
        <p:nvCxnSpPr>
          <p:cNvPr id="66" name="Elbow Connector 130">
            <a:extLst>
              <a:ext uri="{FF2B5EF4-FFF2-40B4-BE49-F238E27FC236}">
                <a16:creationId xmlns:a16="http://schemas.microsoft.com/office/drawing/2014/main" id="{8A80F78E-4A64-427B-8AB6-2D2D53D05BC6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6170161" y="2934324"/>
            <a:ext cx="478306" cy="16400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30">
            <a:extLst>
              <a:ext uri="{FF2B5EF4-FFF2-40B4-BE49-F238E27FC236}">
                <a16:creationId xmlns:a16="http://schemas.microsoft.com/office/drawing/2014/main" id="{1129169A-2B6C-45B0-B46D-77AB34924BF7}"/>
              </a:ext>
            </a:extLst>
          </p:cNvPr>
          <p:cNvCxnSpPr>
            <a:cxnSpLocks/>
          </p:cNvCxnSpPr>
          <p:nvPr/>
        </p:nvCxnSpPr>
        <p:spPr>
          <a:xfrm>
            <a:off x="6221427" y="3289863"/>
            <a:ext cx="430566" cy="17207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4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 Khang Tai</cp:lastModifiedBy>
  <cp:revision>99</cp:revision>
  <dcterms:created xsi:type="dcterms:W3CDTF">2016-07-22T14:33:02Z</dcterms:created>
  <dcterms:modified xsi:type="dcterms:W3CDTF">2018-04-15T07:39:42Z</dcterms:modified>
</cp:coreProperties>
</file>