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42" y="-2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219200"/>
            <a:ext cx="7543800" cy="3352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657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322743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405728" y="1685592"/>
            <a:ext cx="87094" cy="4436989"/>
          </a:xfrm>
          <a:prstGeom prst="bentConnector3">
            <a:avLst>
              <a:gd name="adj1" fmla="val -56143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32199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3110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82569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3988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39880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7390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328313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Catalogue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58680" y="345123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3364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350308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UniqueBookList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332970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3416395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93628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3109663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351378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35996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686383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2465046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72225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cxnSpLocks/>
            <a:stCxn id="68" idx="3"/>
            <a:endCxn id="67" idx="1"/>
          </p:cNvCxnSpPr>
          <p:nvPr/>
        </p:nvCxnSpPr>
        <p:spPr>
          <a:xfrm rot="5400000" flipH="1" flipV="1">
            <a:off x="5161650" y="2516466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05443" y="2895600"/>
            <a:ext cx="776557" cy="3069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360391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3049058"/>
            <a:ext cx="327448" cy="6415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05443" y="3218578"/>
            <a:ext cx="776557" cy="3069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Author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372036"/>
            <a:ext cx="327448" cy="3185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05443" y="3541556"/>
            <a:ext cx="776557" cy="3069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Availability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690605"/>
            <a:ext cx="327448" cy="44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05443" y="3864533"/>
            <a:ext cx="776557" cy="3069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ISBN</a:t>
            </a: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690605"/>
            <a:ext cx="327448" cy="3273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3141145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818711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828583" y="2442685"/>
            <a:ext cx="129011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ReadOnlyCatalogue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431301" y="415267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12227" y="141203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277075" y="1811362"/>
            <a:ext cx="1261096" cy="80920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794985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8469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7145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31511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24346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7536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32199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8852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8659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21094B5E-8071-4335-B2A2-C04660D761C1}"/>
              </a:ext>
            </a:extLst>
          </p:cNvPr>
          <p:cNvSpPr/>
          <p:nvPr/>
        </p:nvSpPr>
        <p:spPr>
          <a:xfrm>
            <a:off x="2924331" y="1953021"/>
            <a:ext cx="12301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UniqueAccountList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29">
            <a:extLst>
              <a:ext uri="{FF2B5EF4-FFF2-40B4-BE49-F238E27FC236}">
                <a16:creationId xmlns:a16="http://schemas.microsoft.com/office/drawing/2014/main" id="{474E258F-54E6-495C-8944-AD30FD553B6E}"/>
              </a:ext>
            </a:extLst>
          </p:cNvPr>
          <p:cNvCxnSpPr>
            <a:cxnSpLocks/>
            <a:stCxn id="131" idx="3"/>
            <a:endCxn id="73" idx="1"/>
          </p:cNvCxnSpPr>
          <p:nvPr/>
        </p:nvCxnSpPr>
        <p:spPr>
          <a:xfrm flipV="1">
            <a:off x="2656096" y="2126401"/>
            <a:ext cx="268235" cy="936383"/>
          </a:xfrm>
          <a:prstGeom prst="bentConnector3">
            <a:avLst>
              <a:gd name="adj1" fmla="val 2727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02947EB-56A5-4D58-8E1A-D69C97BF6DD0}"/>
              </a:ext>
            </a:extLst>
          </p:cNvPr>
          <p:cNvSpPr txBox="1"/>
          <p:nvPr/>
        </p:nvSpPr>
        <p:spPr>
          <a:xfrm>
            <a:off x="2774784" y="2199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0FD0F7D9-06A3-46E4-A638-23F170E5CABE}"/>
              </a:ext>
            </a:extLst>
          </p:cNvPr>
          <p:cNvSpPr/>
          <p:nvPr/>
        </p:nvSpPr>
        <p:spPr>
          <a:xfrm>
            <a:off x="4180082" y="203971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5E3161EE-F0C7-4B5B-8535-CBC3AC64385C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 flipV="1">
            <a:off x="4416130" y="2124879"/>
            <a:ext cx="239689" cy="15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C51688FB-A5C4-43BC-95DA-E985BD87B4C0}"/>
              </a:ext>
            </a:extLst>
          </p:cNvPr>
          <p:cNvSpPr/>
          <p:nvPr/>
        </p:nvSpPr>
        <p:spPr>
          <a:xfrm>
            <a:off x="4655819" y="195149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Account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933B4A-E840-47BE-AF77-58DE8CB9166C}"/>
              </a:ext>
            </a:extLst>
          </p:cNvPr>
          <p:cNvSpPr txBox="1"/>
          <p:nvPr/>
        </p:nvSpPr>
        <p:spPr>
          <a:xfrm>
            <a:off x="4524585" y="21722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2818A21B-0D56-46CA-BEC1-8AE2E00BD7B7}"/>
              </a:ext>
            </a:extLst>
          </p:cNvPr>
          <p:cNvSpPr/>
          <p:nvPr/>
        </p:nvSpPr>
        <p:spPr>
          <a:xfrm>
            <a:off x="6248400" y="1627565"/>
            <a:ext cx="776557" cy="3069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Credential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FF4C95DB-A28F-492C-8960-245BB1AC5846}"/>
              </a:ext>
            </a:extLst>
          </p:cNvPr>
          <p:cNvSpPr/>
          <p:nvPr/>
        </p:nvSpPr>
        <p:spPr>
          <a:xfrm>
            <a:off x="5364845" y="20484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2" name="Elbow Connector 78">
            <a:extLst>
              <a:ext uri="{FF2B5EF4-FFF2-40B4-BE49-F238E27FC236}">
                <a16:creationId xmlns:a16="http://schemas.microsoft.com/office/drawing/2014/main" id="{0B67C235-3F86-40A0-A806-E07F728D6839}"/>
              </a:ext>
            </a:extLst>
          </p:cNvPr>
          <p:cNvCxnSpPr>
            <a:cxnSpLocks/>
            <a:stCxn id="91" idx="3"/>
            <a:endCxn id="90" idx="1"/>
          </p:cNvCxnSpPr>
          <p:nvPr/>
        </p:nvCxnSpPr>
        <p:spPr>
          <a:xfrm flipV="1">
            <a:off x="5600893" y="1781023"/>
            <a:ext cx="647507" cy="3541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>
            <a:extLst>
              <a:ext uri="{FF2B5EF4-FFF2-40B4-BE49-F238E27FC236}">
                <a16:creationId xmlns:a16="http://schemas.microsoft.com/office/drawing/2014/main" id="{C5780B2D-2AB0-43B1-B9D5-A9CA1192F142}"/>
              </a:ext>
            </a:extLst>
          </p:cNvPr>
          <p:cNvSpPr/>
          <p:nvPr/>
        </p:nvSpPr>
        <p:spPr>
          <a:xfrm>
            <a:off x="6248401" y="1942730"/>
            <a:ext cx="776557" cy="3069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0">
            <a:extLst>
              <a:ext uri="{FF2B5EF4-FFF2-40B4-BE49-F238E27FC236}">
                <a16:creationId xmlns:a16="http://schemas.microsoft.com/office/drawing/2014/main" id="{D59C1872-2F7C-4254-9451-4D5CD5B89F2E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 flipV="1">
            <a:off x="5600893" y="2096188"/>
            <a:ext cx="647508" cy="389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948E9861-F8F8-4612-A31D-824A9BE11475}"/>
              </a:ext>
            </a:extLst>
          </p:cNvPr>
          <p:cNvSpPr/>
          <p:nvPr/>
        </p:nvSpPr>
        <p:spPr>
          <a:xfrm>
            <a:off x="6248401" y="2265708"/>
            <a:ext cx="776557" cy="3069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Matric 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83">
            <a:extLst>
              <a:ext uri="{FF2B5EF4-FFF2-40B4-BE49-F238E27FC236}">
                <a16:creationId xmlns:a16="http://schemas.microsoft.com/office/drawing/2014/main" id="{CDE43590-4824-4101-85AF-C014A5C5A1D8}"/>
              </a:ext>
            </a:extLst>
          </p:cNvPr>
          <p:cNvCxnSpPr>
            <a:cxnSpLocks/>
            <a:stCxn id="91" idx="3"/>
            <a:endCxn id="95" idx="1"/>
          </p:cNvCxnSpPr>
          <p:nvPr/>
        </p:nvCxnSpPr>
        <p:spPr>
          <a:xfrm>
            <a:off x="5600893" y="2135180"/>
            <a:ext cx="647508" cy="2839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0D3C30C4-435A-447A-B9C3-7E7F1E42B05D}"/>
              </a:ext>
            </a:extLst>
          </p:cNvPr>
          <p:cNvSpPr/>
          <p:nvPr/>
        </p:nvSpPr>
        <p:spPr>
          <a:xfrm>
            <a:off x="6248401" y="2588685"/>
            <a:ext cx="776557" cy="3069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Privilege Level</a:t>
            </a:r>
          </a:p>
        </p:txBody>
      </p:sp>
      <p:cxnSp>
        <p:nvCxnSpPr>
          <p:cNvPr id="101" name="Elbow Connector 85">
            <a:extLst>
              <a:ext uri="{FF2B5EF4-FFF2-40B4-BE49-F238E27FC236}">
                <a16:creationId xmlns:a16="http://schemas.microsoft.com/office/drawing/2014/main" id="{704F0E22-E4AE-48E0-985D-F88BA9E97A9D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5600893" y="2135180"/>
            <a:ext cx="647508" cy="6069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id="{BBF9B27E-29BD-4825-89A4-15A0EB16D001}"/>
              </a:ext>
            </a:extLst>
          </p:cNvPr>
          <p:cNvSpPr/>
          <p:nvPr/>
        </p:nvSpPr>
        <p:spPr>
          <a:xfrm>
            <a:off x="7620685" y="1781022"/>
            <a:ext cx="776557" cy="3069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D33C7115-015D-4B8B-82B5-0BECA0085C6D}"/>
              </a:ext>
            </a:extLst>
          </p:cNvPr>
          <p:cNvSpPr/>
          <p:nvPr/>
        </p:nvSpPr>
        <p:spPr>
          <a:xfrm>
            <a:off x="7033022" y="16921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4" name="Elbow Connector 78">
            <a:extLst>
              <a:ext uri="{FF2B5EF4-FFF2-40B4-BE49-F238E27FC236}">
                <a16:creationId xmlns:a16="http://schemas.microsoft.com/office/drawing/2014/main" id="{4F528271-D99E-4841-8688-8256353D0ACA}"/>
              </a:ext>
            </a:extLst>
          </p:cNvPr>
          <p:cNvCxnSpPr>
            <a:cxnSpLocks/>
            <a:stCxn id="103" idx="3"/>
            <a:endCxn id="102" idx="1"/>
          </p:cNvCxnSpPr>
          <p:nvPr/>
        </p:nvCxnSpPr>
        <p:spPr>
          <a:xfrm>
            <a:off x="7269070" y="1778864"/>
            <a:ext cx="351615" cy="1556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>
            <a:extLst>
              <a:ext uri="{FF2B5EF4-FFF2-40B4-BE49-F238E27FC236}">
                <a16:creationId xmlns:a16="http://schemas.microsoft.com/office/drawing/2014/main" id="{CDDCAEA4-3265-42AE-BC25-8820762872DF}"/>
              </a:ext>
            </a:extLst>
          </p:cNvPr>
          <p:cNvSpPr/>
          <p:nvPr/>
        </p:nvSpPr>
        <p:spPr>
          <a:xfrm>
            <a:off x="7620686" y="1465976"/>
            <a:ext cx="776557" cy="3069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80">
            <a:extLst>
              <a:ext uri="{FF2B5EF4-FFF2-40B4-BE49-F238E27FC236}">
                <a16:creationId xmlns:a16="http://schemas.microsoft.com/office/drawing/2014/main" id="{80422802-34CE-403B-9677-B4F8FE542B0E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7269070" y="1619434"/>
            <a:ext cx="351616" cy="1594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1" name="Flowchart: Decision 96">
            <a:extLst>
              <a:ext uri="{FF2B5EF4-FFF2-40B4-BE49-F238E27FC236}">
                <a16:creationId xmlns:a16="http://schemas.microsoft.com/office/drawing/2014/main" id="{0F8D98CC-BB0E-423A-B979-585AFD618D7D}"/>
              </a:ext>
            </a:extLst>
          </p:cNvPr>
          <p:cNvSpPr/>
          <p:nvPr/>
        </p:nvSpPr>
        <p:spPr>
          <a:xfrm>
            <a:off x="2420048" y="29760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44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Wong Khia Yi</cp:lastModifiedBy>
  <cp:revision>65</cp:revision>
  <dcterms:created xsi:type="dcterms:W3CDTF">2016-07-22T14:33:02Z</dcterms:created>
  <dcterms:modified xsi:type="dcterms:W3CDTF">2018-04-15T04:20:14Z</dcterms:modified>
</cp:coreProperties>
</file>