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729698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0006092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493090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-220607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202201" y="1836542"/>
            <a:ext cx="2036057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n/David 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BBE8470-C1F5-4C8D-87CB-1D8EB5FFD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35672"/>
              </p:ext>
            </p:extLst>
          </p:nvPr>
        </p:nvGraphicFramePr>
        <p:xfrm>
          <a:off x="7384799" y="1679712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/>
                        <a:t>prevCatalogue </a:t>
                      </a:r>
                      <a:r>
                        <a:rPr lang="en-SG" dirty="0"/>
                        <a:t>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808846A-2C8D-4319-890C-790D75E0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51796"/>
              </p:ext>
            </p:extLst>
          </p:nvPr>
        </p:nvGraphicFramePr>
        <p:xfrm>
          <a:off x="-150829" y="2786220"/>
          <a:ext cx="245472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472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prevCatalogue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29E6ECE-DAEA-4872-A527-4228E1717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30267"/>
              </p:ext>
            </p:extLst>
          </p:nvPr>
        </p:nvGraphicFramePr>
        <p:xfrm>
          <a:off x="7384799" y="2764546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prevCatalogue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Chan Tiong Ley</cp:lastModifiedBy>
  <cp:revision>16</cp:revision>
  <dcterms:created xsi:type="dcterms:W3CDTF">2017-07-27T00:35:51Z</dcterms:created>
  <dcterms:modified xsi:type="dcterms:W3CDTF">2018-04-15T09:36:34Z</dcterms:modified>
</cp:coreProperties>
</file>