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96981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006092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02401"/>
              </p:ext>
            </p:extLst>
          </p:nvPr>
        </p:nvGraphicFramePr>
        <p:xfrm>
          <a:off x="7369516" y="1955716"/>
          <a:ext cx="2470770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077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/>
                        <a:t>prevCatalogue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98484"/>
              </p:ext>
            </p:extLst>
          </p:nvPr>
        </p:nvGraphicFramePr>
        <p:xfrm>
          <a:off x="7369516" y="2773224"/>
          <a:ext cx="247888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888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7450"/>
              </p:ext>
            </p:extLst>
          </p:nvPr>
        </p:nvGraphicFramePr>
        <p:xfrm>
          <a:off x="2576310" y="2773224"/>
          <a:ext cx="2366897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6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16388"/>
              </p:ext>
            </p:extLst>
          </p:nvPr>
        </p:nvGraphicFramePr>
        <p:xfrm>
          <a:off x="-125835" y="2773224"/>
          <a:ext cx="243906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906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3" name="Freeform 32"/>
          <p:cNvSpPr/>
          <p:nvPr/>
        </p:nvSpPr>
        <p:spPr>
          <a:xfrm>
            <a:off x="2493090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220607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Chan Tiong Ley</cp:lastModifiedBy>
  <cp:revision>9</cp:revision>
  <dcterms:created xsi:type="dcterms:W3CDTF">2017-07-27T00:35:51Z</dcterms:created>
  <dcterms:modified xsi:type="dcterms:W3CDTF">2018-04-15T09:42:24Z</dcterms:modified>
</cp:coreProperties>
</file>