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7C81D8A5-64FA-43CA-A840-AD5956B10767}"/>
              </a:ext>
            </a:extLst>
          </p:cNvPr>
          <p:cNvSpPr txBox="1"/>
          <p:nvPr/>
        </p:nvSpPr>
        <p:spPr>
          <a:xfrm>
            <a:off x="-62383" y="390364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697F45-641B-485D-883D-A42801488B09}"/>
              </a:ext>
            </a:extLst>
          </p:cNvPr>
          <p:cNvSpPr txBox="1"/>
          <p:nvPr/>
        </p:nvSpPr>
        <p:spPr>
          <a:xfrm>
            <a:off x="2520692" y="390028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510217E-1317-499D-9028-76B1365F9ECC}"/>
              </a:ext>
            </a:extLst>
          </p:cNvPr>
          <p:cNvSpPr/>
          <p:nvPr/>
        </p:nvSpPr>
        <p:spPr>
          <a:xfrm>
            <a:off x="5283333" y="2449859"/>
            <a:ext cx="1903398" cy="1263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latin typeface="Consolas" panose="020B0609020204030204" pitchFamily="49" charset="0"/>
              </a:rPr>
              <a:t>list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B97786-43AA-465A-B0C2-C2BB0496C11A}"/>
              </a:ext>
            </a:extLst>
          </p:cNvPr>
          <p:cNvSpPr txBox="1"/>
          <p:nvPr/>
        </p:nvSpPr>
        <p:spPr>
          <a:xfrm>
            <a:off x="7448062" y="3900280"/>
            <a:ext cx="2463069" cy="36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undoStack</a:t>
            </a:r>
            <a:endParaRPr lang="en-SG" dirty="0"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FA7501-57DB-4681-88CB-AD262A77BE84}"/>
              </a:ext>
            </a:extLst>
          </p:cNvPr>
          <p:cNvSpPr txBox="1"/>
          <p:nvPr/>
        </p:nvSpPr>
        <p:spPr>
          <a:xfrm>
            <a:off x="10031137" y="3896920"/>
            <a:ext cx="24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redoStack</a:t>
            </a:r>
            <a:endParaRPr lang="en-SG" dirty="0">
              <a:latin typeface="Consolas" panose="020B0609020204030204" pitchFamily="49" charset="0"/>
            </a:endParaRP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F783E2E1-6BBF-4215-8FE5-79CEAD79C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052495"/>
              </p:ext>
            </p:extLst>
          </p:nvPr>
        </p:nvGraphicFramePr>
        <p:xfrm>
          <a:off x="7448062" y="1945830"/>
          <a:ext cx="2317773" cy="14630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17773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prevCatalogue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557094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62641533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460795E0-D926-44E3-8F7F-A56B8876A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92894"/>
              </p:ext>
            </p:extLst>
          </p:nvPr>
        </p:nvGraphicFramePr>
        <p:xfrm>
          <a:off x="7448810" y="2756896"/>
          <a:ext cx="2341141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41141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/>
                        <a:t>prevCatalogue </a:t>
                      </a:r>
                      <a:r>
                        <a:rPr lang="en-SG" dirty="0"/>
                        <a:t>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98426E3-A01D-4D73-B2AC-367E86BAA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724958"/>
              </p:ext>
            </p:extLst>
          </p:nvPr>
        </p:nvGraphicFramePr>
        <p:xfrm>
          <a:off x="-95940" y="1945830"/>
          <a:ext cx="2386523" cy="73152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86523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ClearCommand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prevCatalogue</a:t>
                      </a:r>
                      <a:r>
                        <a:rPr lang="en-SG" dirty="0"/>
                        <a:t> = s1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9351F92-C437-44BD-BB06-B50D2B9FE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8879"/>
              </p:ext>
            </p:extLst>
          </p:nvPr>
        </p:nvGraphicFramePr>
        <p:xfrm>
          <a:off x="-95190" y="2756896"/>
          <a:ext cx="2385774" cy="100584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385774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326391">
                <a:tc>
                  <a:txBody>
                    <a:bodyPr/>
                    <a:lstStyle/>
                    <a:p>
                      <a:r>
                        <a:rPr lang="en-SG" u="sng" dirty="0"/>
                        <a:t>:</a:t>
                      </a:r>
                      <a:r>
                        <a:rPr lang="en-SG" u="sng" dirty="0" err="1"/>
                        <a:t>DeleteCommand</a:t>
                      </a:r>
                      <a:endParaRPr lang="en-SG" u="sng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  <a:tr h="326391">
                <a:tc>
                  <a:txBody>
                    <a:bodyPr/>
                    <a:lstStyle/>
                    <a:p>
                      <a:r>
                        <a:rPr lang="en-SG" dirty="0" err="1"/>
                        <a:t>targetIndex</a:t>
                      </a:r>
                      <a:r>
                        <a:rPr lang="en-SG" dirty="0"/>
                        <a:t> = 5</a:t>
                      </a:r>
                    </a:p>
                    <a:p>
                      <a:r>
                        <a:rPr lang="en-SG" dirty="0" err="1"/>
                        <a:t>prevCatalogue</a:t>
                      </a:r>
                      <a:r>
                        <a:rPr lang="en-SG" dirty="0"/>
                        <a:t> = s3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8623409"/>
                  </a:ext>
                </a:extLst>
              </a:tr>
            </a:tbl>
          </a:graphicData>
        </a:graphic>
      </p:graphicFrame>
      <p:sp>
        <p:nvSpPr>
          <p:cNvPr id="23" name="Freeform 22"/>
          <p:cNvSpPr/>
          <p:nvPr/>
        </p:nvSpPr>
        <p:spPr>
          <a:xfrm>
            <a:off x="7296981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006092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493090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-220607" y="1882949"/>
            <a:ext cx="2621293" cy="1993839"/>
          </a:xfrm>
          <a:custGeom>
            <a:avLst/>
            <a:gdLst>
              <a:gd name="connsiteX0" fmla="*/ 0 w 2474752"/>
              <a:gd name="connsiteY0" fmla="*/ 8389 h 2382474"/>
              <a:gd name="connsiteX1" fmla="*/ 0 w 2474752"/>
              <a:gd name="connsiteY1" fmla="*/ 2382474 h 2382474"/>
              <a:gd name="connsiteX2" fmla="*/ 2474752 w 2474752"/>
              <a:gd name="connsiteY2" fmla="*/ 2382474 h 2382474"/>
              <a:gd name="connsiteX3" fmla="*/ 2474752 w 2474752"/>
              <a:gd name="connsiteY3" fmla="*/ 0 h 23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4752" h="2382474">
                <a:moveTo>
                  <a:pt x="0" y="8389"/>
                </a:moveTo>
                <a:lnTo>
                  <a:pt x="0" y="2382474"/>
                </a:lnTo>
                <a:lnTo>
                  <a:pt x="2474752" y="2382474"/>
                </a:lnTo>
                <a:lnTo>
                  <a:pt x="2474752" y="0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Chan Tiong Ley</cp:lastModifiedBy>
  <cp:revision>10</cp:revision>
  <dcterms:created xsi:type="dcterms:W3CDTF">2017-07-27T00:35:51Z</dcterms:created>
  <dcterms:modified xsi:type="dcterms:W3CDTF">2018-04-15T09:43:14Z</dcterms:modified>
</cp:coreProperties>
</file>