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>
                <a:solidFill>
                  <a:schemeClr val="bg1"/>
                </a:solidFill>
              </a:rPr>
              <a:t>CatalogueParser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00333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popUndo</a:t>
            </a:r>
            <a:r>
              <a:rPr lang="en-US" sz="12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26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x:XYZCommand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5992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85755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31284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5968093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071845" y="34251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Tiong Ley</cp:lastModifiedBy>
  <cp:revision>74</cp:revision>
  <dcterms:created xsi:type="dcterms:W3CDTF">2016-07-22T14:33:02Z</dcterms:created>
  <dcterms:modified xsi:type="dcterms:W3CDTF">2018-04-15T09:44:17Z</dcterms:modified>
</cp:coreProperties>
</file>