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3"/>
  </p:normalViewPr>
  <p:slideViewPr>
    <p:cSldViewPr snapToGrid="0" snapToObjects="1">
      <p:cViewPr>
        <p:scale>
          <a:sx n="59" d="100"/>
          <a:sy n="59" d="100"/>
        </p:scale>
        <p:origin x="-312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8CE9-EAE4-F44F-B167-0307162EC1FB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A1A4-E4A6-C649-81BC-327DA499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4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A9D-6CFE-BC45-BA6E-9AFBAFC923B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65C18FA-945E-8F43-953A-2CAFB3404A8C}"/>
              </a:ext>
            </a:extLst>
          </p:cNvPr>
          <p:cNvSpPr/>
          <p:nvPr/>
        </p:nvSpPr>
        <p:spPr>
          <a:xfrm>
            <a:off x="16878422" y="3057950"/>
            <a:ext cx="7540149" cy="5849602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936C1-2865-FF42-9246-04BF686F42D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452446" y="3567354"/>
            <a:ext cx="1" cy="1993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9735FBB-2EF9-374A-9CEC-611431516768}"/>
              </a:ext>
            </a:extLst>
          </p:cNvPr>
          <p:cNvSpPr/>
          <p:nvPr/>
        </p:nvSpPr>
        <p:spPr>
          <a:xfrm>
            <a:off x="2668600" y="1520939"/>
            <a:ext cx="14029577" cy="772885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74A1D-5494-5943-8438-02302FCE358B}"/>
              </a:ext>
            </a:extLst>
          </p:cNvPr>
          <p:cNvSpPr/>
          <p:nvPr/>
        </p:nvSpPr>
        <p:spPr>
          <a:xfrm>
            <a:off x="3425301" y="1927337"/>
            <a:ext cx="2757144" cy="874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LogicManager</a:t>
            </a:r>
            <a:endParaRPr lang="en-US" sz="2658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DE91B-817F-C94E-822E-2F587F506F82}"/>
              </a:ext>
            </a:extLst>
          </p:cNvPr>
          <p:cNvCxnSpPr/>
          <p:nvPr/>
        </p:nvCxnSpPr>
        <p:spPr>
          <a:xfrm>
            <a:off x="4803871" y="2592855"/>
            <a:ext cx="0" cy="60086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36D222-F42F-2240-A742-88E04AB15ED6}"/>
              </a:ext>
            </a:extLst>
          </p:cNvPr>
          <p:cNvSpPr/>
          <p:nvPr/>
        </p:nvSpPr>
        <p:spPr>
          <a:xfrm>
            <a:off x="4612722" y="3467537"/>
            <a:ext cx="409389" cy="48460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E8265-DB2D-A94B-99F3-3E1D99BC0908}"/>
              </a:ext>
            </a:extLst>
          </p:cNvPr>
          <p:cNvCxnSpPr/>
          <p:nvPr/>
        </p:nvCxnSpPr>
        <p:spPr>
          <a:xfrm>
            <a:off x="1716251" y="3492082"/>
            <a:ext cx="2896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C0793-E602-3847-B4DF-F8C5ED68A776}"/>
              </a:ext>
            </a:extLst>
          </p:cNvPr>
          <p:cNvSpPr txBox="1"/>
          <p:nvPr/>
        </p:nvSpPr>
        <p:spPr>
          <a:xfrm>
            <a:off x="435429" y="2963730"/>
            <a:ext cx="415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execute(“login u/user p/pass”)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489E4-800D-7740-9E91-E42E0692EF20}"/>
              </a:ext>
            </a:extLst>
          </p:cNvPr>
          <p:cNvCxnSpPr/>
          <p:nvPr/>
        </p:nvCxnSpPr>
        <p:spPr>
          <a:xfrm>
            <a:off x="5054556" y="3735633"/>
            <a:ext cx="28964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CB25-025C-6946-8204-26E057DD7B62}"/>
              </a:ext>
            </a:extLst>
          </p:cNvPr>
          <p:cNvSpPr/>
          <p:nvPr/>
        </p:nvSpPr>
        <p:spPr>
          <a:xfrm>
            <a:off x="6934850" y="2061257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:Address</a:t>
            </a:r>
          </a:p>
          <a:p>
            <a:pPr algn="ctr"/>
            <a:r>
              <a:rPr lang="en-US" sz="2658" dirty="0" err="1"/>
              <a:t>BookParser</a:t>
            </a:r>
            <a:endParaRPr lang="en-US" sz="2658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CCDEE-B649-6C47-8F0D-8E952770408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142175" y="2776663"/>
            <a:ext cx="1154" cy="27865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BBDBF-6C84-0444-90E7-FF0B00F84F4D}"/>
              </a:ext>
            </a:extLst>
          </p:cNvPr>
          <p:cNvSpPr/>
          <p:nvPr/>
        </p:nvSpPr>
        <p:spPr>
          <a:xfrm>
            <a:off x="7951024" y="3651347"/>
            <a:ext cx="384610" cy="19118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B94FE-D6E5-1641-A450-8AA98898C7B5}"/>
              </a:ext>
            </a:extLst>
          </p:cNvPr>
          <p:cNvSpPr txBox="1"/>
          <p:nvPr/>
        </p:nvSpPr>
        <p:spPr>
          <a:xfrm>
            <a:off x="5062886" y="3231052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parse(“login u/user p/pass”)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0D1FA-D152-7747-AA86-70258E830AC5}"/>
              </a:ext>
            </a:extLst>
          </p:cNvPr>
          <p:cNvCxnSpPr>
            <a:cxnSpLocks/>
          </p:cNvCxnSpPr>
          <p:nvPr/>
        </p:nvCxnSpPr>
        <p:spPr>
          <a:xfrm>
            <a:off x="8335637" y="3861414"/>
            <a:ext cx="188029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1572-42B8-CC45-900E-467D01F12425}"/>
              </a:ext>
            </a:extLst>
          </p:cNvPr>
          <p:cNvSpPr/>
          <p:nvPr/>
        </p:nvSpPr>
        <p:spPr>
          <a:xfrm>
            <a:off x="10193441" y="3304894"/>
            <a:ext cx="2576382" cy="100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LoginCommandParser</a:t>
            </a:r>
            <a:endParaRPr lang="en-US" sz="265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E82C5-33DC-0F4D-8730-E08573D91F43}"/>
              </a:ext>
            </a:extLst>
          </p:cNvPr>
          <p:cNvSpPr/>
          <p:nvPr/>
        </p:nvSpPr>
        <p:spPr>
          <a:xfrm>
            <a:off x="11230954" y="4294226"/>
            <a:ext cx="442985" cy="353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5ADFF-E66A-5E4A-BFB0-92164F920D8B}"/>
              </a:ext>
            </a:extLst>
          </p:cNvPr>
          <p:cNvSpPr txBox="1"/>
          <p:nvPr/>
        </p:nvSpPr>
        <p:spPr>
          <a:xfrm>
            <a:off x="11283682" y="3533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FE023-DC53-C747-8FA8-729462F6C238}"/>
              </a:ext>
            </a:extLst>
          </p:cNvPr>
          <p:cNvCxnSpPr>
            <a:cxnSpLocks/>
          </p:cNvCxnSpPr>
          <p:nvPr/>
        </p:nvCxnSpPr>
        <p:spPr>
          <a:xfrm flipH="1">
            <a:off x="8335634" y="4647580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15D79-6569-FB49-BBDF-D0A8385D1595}"/>
              </a:ext>
            </a:extLst>
          </p:cNvPr>
          <p:cNvSpPr/>
          <p:nvPr/>
        </p:nvSpPr>
        <p:spPr>
          <a:xfrm>
            <a:off x="11230954" y="4941356"/>
            <a:ext cx="442985" cy="619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0CFC65-6102-F946-BAC1-E9E87BDFD764}"/>
              </a:ext>
            </a:extLst>
          </p:cNvPr>
          <p:cNvCxnSpPr>
            <a:cxnSpLocks/>
          </p:cNvCxnSpPr>
          <p:nvPr/>
        </p:nvCxnSpPr>
        <p:spPr>
          <a:xfrm flipH="1">
            <a:off x="8335634" y="5561979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3EA03-EEA1-5845-9D85-D15A7E139A5F}"/>
              </a:ext>
            </a:extLst>
          </p:cNvPr>
          <p:cNvCxnSpPr>
            <a:cxnSpLocks/>
          </p:cNvCxnSpPr>
          <p:nvPr/>
        </p:nvCxnSpPr>
        <p:spPr>
          <a:xfrm>
            <a:off x="8335634" y="4959547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08CA5F-EA95-4148-8925-E14BE0781F1A}"/>
              </a:ext>
            </a:extLst>
          </p:cNvPr>
          <p:cNvSpPr txBox="1"/>
          <p:nvPr/>
        </p:nvSpPr>
        <p:spPr>
          <a:xfrm>
            <a:off x="8515880" y="4911854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parse(“u/user p/pass”)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F1211-FCE3-404A-B4E7-69C3CF8BF18E}"/>
              </a:ext>
            </a:extLst>
          </p:cNvPr>
          <p:cNvSpPr/>
          <p:nvPr/>
        </p:nvSpPr>
        <p:spPr>
          <a:xfrm>
            <a:off x="12959037" y="4123104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:Login</a:t>
            </a:r>
          </a:p>
          <a:p>
            <a:pPr algn="ctr"/>
            <a:r>
              <a:rPr lang="en-US" sz="2658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8BC83-3BAC-3A43-9C7D-8DD43F41A1F9}"/>
              </a:ext>
            </a:extLst>
          </p:cNvPr>
          <p:cNvCxnSpPr>
            <a:cxnSpLocks/>
          </p:cNvCxnSpPr>
          <p:nvPr/>
        </p:nvCxnSpPr>
        <p:spPr>
          <a:xfrm>
            <a:off x="14122820" y="5251075"/>
            <a:ext cx="0" cy="33504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00721-E854-124B-8E38-D89F3FD7A735}"/>
              </a:ext>
            </a:extLst>
          </p:cNvPr>
          <p:cNvSpPr/>
          <p:nvPr/>
        </p:nvSpPr>
        <p:spPr>
          <a:xfrm>
            <a:off x="13933964" y="511194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3AAE-49B0-5542-AB00-5CE9367A0B70}"/>
              </a:ext>
            </a:extLst>
          </p:cNvPr>
          <p:cNvCxnSpPr>
            <a:cxnSpLocks/>
          </p:cNvCxnSpPr>
          <p:nvPr/>
        </p:nvCxnSpPr>
        <p:spPr>
          <a:xfrm>
            <a:off x="11481635" y="4959547"/>
            <a:ext cx="1520947" cy="3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6B1C9F-AF15-8640-906B-4C9809A797ED}"/>
              </a:ext>
            </a:extLst>
          </p:cNvPr>
          <p:cNvCxnSpPr>
            <a:cxnSpLocks/>
          </p:cNvCxnSpPr>
          <p:nvPr/>
        </p:nvCxnSpPr>
        <p:spPr>
          <a:xfrm flipH="1">
            <a:off x="11673937" y="5464361"/>
            <a:ext cx="226002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01CC1-B811-4D45-AD09-E043CDC071CD}"/>
              </a:ext>
            </a:extLst>
          </p:cNvPr>
          <p:cNvSpPr/>
          <p:nvPr/>
        </p:nvSpPr>
        <p:spPr>
          <a:xfrm>
            <a:off x="13959467" y="5756223"/>
            <a:ext cx="380129" cy="228135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911F3-F920-624D-A3EF-9FE169BA51AB}"/>
              </a:ext>
            </a:extLst>
          </p:cNvPr>
          <p:cNvCxnSpPr>
            <a:cxnSpLocks/>
          </p:cNvCxnSpPr>
          <p:nvPr/>
        </p:nvCxnSpPr>
        <p:spPr>
          <a:xfrm>
            <a:off x="14339593" y="5803442"/>
            <a:ext cx="37288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1D2CE6-375B-A94D-A36F-31189DF329AF}"/>
              </a:ext>
            </a:extLst>
          </p:cNvPr>
          <p:cNvSpPr txBox="1"/>
          <p:nvPr/>
        </p:nvSpPr>
        <p:spPr>
          <a:xfrm>
            <a:off x="14477387" y="5305770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</a:t>
            </a:r>
            <a:r>
              <a:rPr lang="en-US" sz="2000" dirty="0"/>
              <a:t> Credentials(user, pass)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44042-A550-E649-9595-F4020B1A20CC}"/>
              </a:ext>
            </a:extLst>
          </p:cNvPr>
          <p:cNvCxnSpPr>
            <a:cxnSpLocks/>
          </p:cNvCxnSpPr>
          <p:nvPr/>
        </p:nvCxnSpPr>
        <p:spPr>
          <a:xfrm flipH="1">
            <a:off x="14347761" y="6356988"/>
            <a:ext cx="372072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D34B16-5018-6145-8090-C69E75093AE4}"/>
              </a:ext>
            </a:extLst>
          </p:cNvPr>
          <p:cNvSpPr/>
          <p:nvPr/>
        </p:nvSpPr>
        <p:spPr>
          <a:xfrm>
            <a:off x="15165636" y="6452314"/>
            <a:ext cx="2750571" cy="988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result :</a:t>
            </a:r>
            <a:r>
              <a:rPr lang="en-US" sz="2658" dirty="0" err="1"/>
              <a:t>CommandResult</a:t>
            </a:r>
            <a:endParaRPr lang="en-US" sz="2658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DD60F0-17AD-1041-A7FC-07788A14670B}"/>
              </a:ext>
            </a:extLst>
          </p:cNvPr>
          <p:cNvSpPr/>
          <p:nvPr/>
        </p:nvSpPr>
        <p:spPr>
          <a:xfrm>
            <a:off x="16140561" y="7441157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6EBE-ABFC-0243-B6EF-AC018217F5D1}"/>
              </a:ext>
            </a:extLst>
          </p:cNvPr>
          <p:cNvCxnSpPr>
            <a:cxnSpLocks/>
          </p:cNvCxnSpPr>
          <p:nvPr/>
        </p:nvCxnSpPr>
        <p:spPr>
          <a:xfrm>
            <a:off x="14339596" y="7292337"/>
            <a:ext cx="86958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56B676-92E5-DE49-BDD6-51B695A25365}"/>
              </a:ext>
            </a:extLst>
          </p:cNvPr>
          <p:cNvCxnSpPr>
            <a:cxnSpLocks/>
          </p:cNvCxnSpPr>
          <p:nvPr/>
        </p:nvCxnSpPr>
        <p:spPr>
          <a:xfrm flipH="1">
            <a:off x="14368183" y="7793570"/>
            <a:ext cx="218617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EEF95F-D1B4-3941-8684-F8BF0B6383EA}"/>
              </a:ext>
            </a:extLst>
          </p:cNvPr>
          <p:cNvCxnSpPr>
            <a:cxnSpLocks/>
          </p:cNvCxnSpPr>
          <p:nvPr/>
        </p:nvCxnSpPr>
        <p:spPr>
          <a:xfrm flipH="1">
            <a:off x="5062886" y="8040981"/>
            <a:ext cx="8989243" cy="1205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2DA7391-3B13-D748-8983-CF79F3B94C81}"/>
              </a:ext>
            </a:extLst>
          </p:cNvPr>
          <p:cNvSpPr txBox="1"/>
          <p:nvPr/>
        </p:nvSpPr>
        <p:spPr>
          <a:xfrm>
            <a:off x="9287280" y="7549287"/>
            <a:ext cx="31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459840-047C-8347-B5F7-240A59810010}"/>
              </a:ext>
            </a:extLst>
          </p:cNvPr>
          <p:cNvSpPr/>
          <p:nvPr/>
        </p:nvSpPr>
        <p:spPr>
          <a:xfrm>
            <a:off x="16916503" y="4503642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ModelManager</a:t>
            </a:r>
            <a:endParaRPr lang="en-US" sz="2658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B613EA-6D53-8C4A-8722-C3949A715154}"/>
              </a:ext>
            </a:extLst>
          </p:cNvPr>
          <p:cNvCxnSpPr>
            <a:cxnSpLocks/>
          </p:cNvCxnSpPr>
          <p:nvPr/>
        </p:nvCxnSpPr>
        <p:spPr>
          <a:xfrm>
            <a:off x="18400043" y="5940018"/>
            <a:ext cx="363224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2AAED8-8831-DA4D-9D5D-8C2650E88337}"/>
              </a:ext>
            </a:extLst>
          </p:cNvPr>
          <p:cNvCxnSpPr>
            <a:cxnSpLocks/>
          </p:cNvCxnSpPr>
          <p:nvPr/>
        </p:nvCxnSpPr>
        <p:spPr>
          <a:xfrm>
            <a:off x="18286855" y="5268081"/>
            <a:ext cx="0" cy="33334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A3E17-30D6-6E42-B41D-52D7B292D753}"/>
              </a:ext>
            </a:extLst>
          </p:cNvPr>
          <p:cNvSpPr/>
          <p:nvPr/>
        </p:nvSpPr>
        <p:spPr>
          <a:xfrm>
            <a:off x="18100930" y="5754924"/>
            <a:ext cx="367441" cy="6320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7239E0-BDB3-3A48-B43F-2B5690B523F2}"/>
              </a:ext>
            </a:extLst>
          </p:cNvPr>
          <p:cNvCxnSpPr>
            <a:cxnSpLocks/>
          </p:cNvCxnSpPr>
          <p:nvPr/>
        </p:nvCxnSpPr>
        <p:spPr>
          <a:xfrm flipH="1">
            <a:off x="18468369" y="6365227"/>
            <a:ext cx="356391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C397C-976F-9C40-8D4C-E29EABCA561C}"/>
              </a:ext>
            </a:extLst>
          </p:cNvPr>
          <p:cNvCxnSpPr>
            <a:cxnSpLocks/>
          </p:cNvCxnSpPr>
          <p:nvPr/>
        </p:nvCxnSpPr>
        <p:spPr>
          <a:xfrm>
            <a:off x="22218211" y="5529415"/>
            <a:ext cx="0" cy="3072112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14CA8-C439-834A-8821-B01ED10EC9AD}"/>
              </a:ext>
            </a:extLst>
          </p:cNvPr>
          <p:cNvSpPr/>
          <p:nvPr/>
        </p:nvSpPr>
        <p:spPr>
          <a:xfrm>
            <a:off x="22056516" y="5912651"/>
            <a:ext cx="359117" cy="474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0DB1A4-62C9-7D42-BBCD-F69C76993119}"/>
              </a:ext>
            </a:extLst>
          </p:cNvPr>
          <p:cNvSpPr txBox="1"/>
          <p:nvPr/>
        </p:nvSpPr>
        <p:spPr>
          <a:xfrm>
            <a:off x="18468369" y="5498453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checkLoginCredentials</a:t>
            </a:r>
            <a:r>
              <a:rPr lang="en-US" sz="2000" dirty="0"/>
              <a:t>(user, pass)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B796FC-6C3E-4447-B8E0-2D91FFDCDF68}"/>
              </a:ext>
            </a:extLst>
          </p:cNvPr>
          <p:cNvSpPr/>
          <p:nvPr/>
        </p:nvSpPr>
        <p:spPr>
          <a:xfrm>
            <a:off x="20863820" y="4640648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 err="1"/>
              <a:t>addressBook</a:t>
            </a:r>
            <a:r>
              <a:rPr lang="en-US" sz="2658" dirty="0"/>
              <a:t>:</a:t>
            </a:r>
          </a:p>
          <a:p>
            <a:pPr algn="ctr"/>
            <a:r>
              <a:rPr lang="en-US" sz="2658" dirty="0" err="1"/>
              <a:t>AddressBook</a:t>
            </a:r>
            <a:endParaRPr lang="en-US" sz="2658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EA2E4F-2C28-DB49-B5A6-B81F5C1C399F}"/>
              </a:ext>
            </a:extLst>
          </p:cNvPr>
          <p:cNvSpPr txBox="1"/>
          <p:nvPr/>
        </p:nvSpPr>
        <p:spPr>
          <a:xfrm>
            <a:off x="19631734" y="6356258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B228C-D9B4-6A43-90BD-8D9775F089C3}"/>
              </a:ext>
            </a:extLst>
          </p:cNvPr>
          <p:cNvSpPr txBox="1"/>
          <p:nvPr/>
        </p:nvSpPr>
        <p:spPr>
          <a:xfrm>
            <a:off x="15607977" y="5941874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63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2018-03-21T03:52:08Z</dcterms:created>
  <dcterms:modified xsi:type="dcterms:W3CDTF">2018-03-21T05:34:14Z</dcterms:modified>
</cp:coreProperties>
</file>