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0081" y="620881"/>
            <a:ext cx="7490735" cy="41062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786840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50404" y="1849506"/>
            <a:ext cx="74986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65088C04-F61B-4BD2-8B1D-E81875A225E0}"/>
              </a:ext>
            </a:extLst>
          </p:cNvPr>
          <p:cNvSpPr/>
          <p:nvPr/>
        </p:nvSpPr>
        <p:spPr>
          <a:xfrm>
            <a:off x="4481831" y="12954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58">
            <a:extLst>
              <a:ext uri="{FF2B5EF4-FFF2-40B4-BE49-F238E27FC236}">
                <a16:creationId xmlns:a16="http://schemas.microsoft.com/office/drawing/2014/main" id="{3CB165F4-A6B1-472C-9569-EDCDA90FC6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5582" y="2062984"/>
            <a:ext cx="1194234" cy="3185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0FB3618-DB94-4833-BFBF-DC518B2B5F61}"/>
              </a:ext>
            </a:extLst>
          </p:cNvPr>
          <p:cNvSpPr txBox="1"/>
          <p:nvPr/>
        </p:nvSpPr>
        <p:spPr>
          <a:xfrm>
            <a:off x="4419600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>
            <a:extLst>
              <a:ext uri="{FF2B5EF4-FFF2-40B4-BE49-F238E27FC236}">
                <a16:creationId xmlns:a16="http://schemas.microsoft.com/office/drawing/2014/main" id="{AD0CDB12-BF6B-4FFF-BC8A-7B256E58B17D}"/>
              </a:ext>
            </a:extLst>
          </p:cNvPr>
          <p:cNvSpPr/>
          <p:nvPr/>
        </p:nvSpPr>
        <p:spPr>
          <a:xfrm rot="16200000">
            <a:off x="4845466" y="109813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3" name="Elbow Connector 68">
            <a:extLst>
              <a:ext uri="{FF2B5EF4-FFF2-40B4-BE49-F238E27FC236}">
                <a16:creationId xmlns:a16="http://schemas.microsoft.com/office/drawing/2014/main" id="{8FBF62F1-1F20-453E-AE21-112CCA6B11B2}"/>
              </a:ext>
            </a:extLst>
          </p:cNvPr>
          <p:cNvCxnSpPr>
            <a:cxnSpLocks/>
            <a:stCxn id="72" idx="3"/>
            <a:endCxn id="77" idx="1"/>
          </p:cNvCxnSpPr>
          <p:nvPr/>
        </p:nvCxnSpPr>
        <p:spPr>
          <a:xfrm rot="5400000" flipH="1" flipV="1">
            <a:off x="5069784" y="905286"/>
            <a:ext cx="55220" cy="26780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726D235E-A3C3-4EAF-A10A-EADAFB96DFC7}"/>
              </a:ext>
            </a:extLst>
          </p:cNvPr>
          <p:cNvSpPr/>
          <p:nvPr/>
        </p:nvSpPr>
        <p:spPr>
          <a:xfrm>
            <a:off x="5231299" y="838200"/>
            <a:ext cx="58850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Group</a:t>
            </a: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69E85AA0-AF4D-427B-A2DF-DA5023BBD8CE}"/>
              </a:ext>
            </a:extLst>
          </p:cNvPr>
          <p:cNvSpPr/>
          <p:nvPr/>
        </p:nvSpPr>
        <p:spPr>
          <a:xfrm>
            <a:off x="5819804" y="92489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68">
            <a:extLst>
              <a:ext uri="{FF2B5EF4-FFF2-40B4-BE49-F238E27FC236}">
                <a16:creationId xmlns:a16="http://schemas.microsoft.com/office/drawing/2014/main" id="{EB3E3FF9-5E7F-4C42-8324-9904894D7BBE}"/>
              </a:ext>
            </a:extLst>
          </p:cNvPr>
          <p:cNvCxnSpPr>
            <a:cxnSpLocks/>
          </p:cNvCxnSpPr>
          <p:nvPr/>
        </p:nvCxnSpPr>
        <p:spPr>
          <a:xfrm flipV="1">
            <a:off x="5999324" y="830942"/>
            <a:ext cx="493870" cy="171834"/>
          </a:xfrm>
          <a:prstGeom prst="bentConnector3">
            <a:avLst>
              <a:gd name="adj1" fmla="val 4811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4D9E0984-F58B-4DCE-A38E-9AE58D3AFCA0}"/>
              </a:ext>
            </a:extLst>
          </p:cNvPr>
          <p:cNvSpPr/>
          <p:nvPr/>
        </p:nvSpPr>
        <p:spPr>
          <a:xfrm>
            <a:off x="6477000" y="685800"/>
            <a:ext cx="914400" cy="3257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Information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Leo</cp:lastModifiedBy>
  <cp:revision>62</cp:revision>
  <dcterms:created xsi:type="dcterms:W3CDTF">2016-07-22T14:33:02Z</dcterms:created>
  <dcterms:modified xsi:type="dcterms:W3CDTF">2018-03-27T12:43:12Z</dcterms:modified>
</cp:coreProperties>
</file>