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755676"/>
            <a:ext cx="7252956" cy="473541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17872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2860" y="2530747"/>
            <a:ext cx="0" cy="37938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0" y="3010911"/>
            <a:ext cx="162395" cy="31084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59220" y="2179309"/>
            <a:ext cx="142483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PartTimeManagerParser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93572" y="3312740"/>
            <a:ext cx="134957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eo:EditOutlet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72574" y="3774278"/>
            <a:ext cx="0" cy="24741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530747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editoutlet</a:t>
            </a:r>
            <a:r>
              <a:rPr lang="en-US" sz="1400" dirty="0">
                <a:solidFill>
                  <a:srgbClr val="0070C0"/>
                </a:solidFill>
              </a:rPr>
              <a:t> n/Edited Outlet”)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612399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1" y="4466999"/>
            <a:ext cx="178763" cy="14193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886062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523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isAdminMode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101405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parse(“n/Edited Outlet”)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673638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</a:t>
            </a:r>
            <a:r>
              <a:rPr lang="en-US" dirty="0" err="1"/>
              <a:t>editoutlet</a:t>
            </a:r>
            <a:r>
              <a:rPr lang="en-US" dirty="0"/>
              <a:t> n/Edited Outlet”)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87128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52344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696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8674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eo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94762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EditOutletCommand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4864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D954D6-7B5D-4930-BB95-8BE392549D41}"/>
              </a:ext>
            </a:extLst>
          </p:cNvPr>
          <p:cNvSpPr/>
          <p:nvPr/>
        </p:nvSpPr>
        <p:spPr>
          <a:xfrm>
            <a:off x="8696026" y="4970914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707555-DB7A-4C8B-9D90-D5FFBD706EC4}"/>
              </a:ext>
            </a:extLst>
          </p:cNvPr>
          <p:cNvCxnSpPr/>
          <p:nvPr/>
        </p:nvCxnSpPr>
        <p:spPr>
          <a:xfrm>
            <a:off x="6859889" y="4970914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4701FC-9301-4504-984C-BF7935C85A24}"/>
              </a:ext>
            </a:extLst>
          </p:cNvPr>
          <p:cNvCxnSpPr/>
          <p:nvPr/>
        </p:nvCxnSpPr>
        <p:spPr>
          <a:xfrm flipV="1">
            <a:off x="6858000" y="5160967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7CD574B-AE0D-4740-B9C0-49D454B7EB66}"/>
              </a:ext>
            </a:extLst>
          </p:cNvPr>
          <p:cNvSpPr txBox="1"/>
          <p:nvPr/>
        </p:nvSpPr>
        <p:spPr>
          <a:xfrm>
            <a:off x="6994183" y="4713517"/>
            <a:ext cx="1523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updateOutlet</a:t>
            </a:r>
            <a:r>
              <a:rPr lang="en-US" dirty="0">
                <a:solidFill>
                  <a:srgbClr val="7030A0"/>
                </a:solidFill>
              </a:rPr>
              <a:t>(outlet)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52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Bang Jie Sun</cp:lastModifiedBy>
  <cp:revision>72</cp:revision>
  <dcterms:created xsi:type="dcterms:W3CDTF">2016-07-22T14:33:02Z</dcterms:created>
  <dcterms:modified xsi:type="dcterms:W3CDTF">2018-04-10T07:17:47Z</dcterms:modified>
</cp:coreProperties>
</file>