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304800"/>
            <a:ext cx="7252956" cy="563879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72784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2860" y="1079871"/>
            <a:ext cx="0" cy="44065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1560035"/>
            <a:ext cx="150512" cy="3626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59220" y="728433"/>
            <a:ext cx="142483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PartTimeManagerParser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1213028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1" y="1671221"/>
            <a:ext cx="162393" cy="7788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019800" y="1444724"/>
            <a:ext cx="158309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en:EncryptData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781497" y="1906262"/>
            <a:ext cx="4915" cy="37325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7031" y="1906262"/>
            <a:ext cx="178762" cy="5437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156372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1671221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27366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execute(“encrypt”)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7582" y="280068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446985" y="2435324"/>
            <a:ext cx="33044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245016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467311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91132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3044441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3016123"/>
            <a:ext cx="170548" cy="19368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781148" y="1249982"/>
            <a:ext cx="0" cy="332201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3073721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3073721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3263774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49530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2816324"/>
            <a:ext cx="1523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isAdminMode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140938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parse(“encrypt”)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471889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442040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3200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47816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49530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223471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0" y="45720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412425" y="1722128"/>
            <a:ext cx="2607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8D954D6-7B5D-4930-BB95-8BE392549D41}"/>
              </a:ext>
            </a:extLst>
          </p:cNvPr>
          <p:cNvSpPr/>
          <p:nvPr/>
        </p:nvSpPr>
        <p:spPr>
          <a:xfrm>
            <a:off x="8696026" y="352003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707555-DB7A-4C8B-9D90-D5FFBD706EC4}"/>
              </a:ext>
            </a:extLst>
          </p:cNvPr>
          <p:cNvCxnSpPr/>
          <p:nvPr/>
        </p:nvCxnSpPr>
        <p:spPr>
          <a:xfrm>
            <a:off x="6859889" y="3520038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4701FC-9301-4504-984C-BF7935C85A24}"/>
              </a:ext>
            </a:extLst>
          </p:cNvPr>
          <p:cNvCxnSpPr/>
          <p:nvPr/>
        </p:nvCxnSpPr>
        <p:spPr>
          <a:xfrm flipV="1">
            <a:off x="6858000" y="3710091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7CD574B-AE0D-4740-B9C0-49D454B7EB66}"/>
              </a:ext>
            </a:extLst>
          </p:cNvPr>
          <p:cNvSpPr txBox="1"/>
          <p:nvPr/>
        </p:nvSpPr>
        <p:spPr>
          <a:xfrm>
            <a:off x="6896279" y="3262641"/>
            <a:ext cx="1620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getEncryptionMode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BA9004-5949-41AD-A819-799E6ECA092B}"/>
              </a:ext>
            </a:extLst>
          </p:cNvPr>
          <p:cNvSpPr/>
          <p:nvPr/>
        </p:nvSpPr>
        <p:spPr>
          <a:xfrm>
            <a:off x="8696026" y="39911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E3F46D-C3C5-48BF-88D3-D44DA2C5FE35}"/>
              </a:ext>
            </a:extLst>
          </p:cNvPr>
          <p:cNvCxnSpPr/>
          <p:nvPr/>
        </p:nvCxnSpPr>
        <p:spPr>
          <a:xfrm>
            <a:off x="6859889" y="39911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F0E8B7-CA72-4596-B08B-F9105B38473F}"/>
              </a:ext>
            </a:extLst>
          </p:cNvPr>
          <p:cNvCxnSpPr/>
          <p:nvPr/>
        </p:nvCxnSpPr>
        <p:spPr>
          <a:xfrm flipV="1">
            <a:off x="6858000" y="41812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A33AD75-644C-4AF7-9A6A-E10DA3BF7AED}"/>
              </a:ext>
            </a:extLst>
          </p:cNvPr>
          <p:cNvSpPr txBox="1"/>
          <p:nvPr/>
        </p:nvSpPr>
        <p:spPr>
          <a:xfrm>
            <a:off x="6896279" y="3733800"/>
            <a:ext cx="1620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encryptLocalStorage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Bang Jie Sun</cp:lastModifiedBy>
  <cp:revision>76</cp:revision>
  <dcterms:created xsi:type="dcterms:W3CDTF">2016-07-22T14:33:02Z</dcterms:created>
  <dcterms:modified xsi:type="dcterms:W3CDTF">2018-04-11T08:38:10Z</dcterms:modified>
</cp:coreProperties>
</file>