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0"/>
    <p:restoredTop sz="94630"/>
  </p:normalViewPr>
  <p:slideViewPr>
    <p:cSldViewPr showGuides="1">
      <p:cViewPr varScale="1">
        <p:scale>
          <a:sx n="82" d="100"/>
          <a:sy n="82" d="100"/>
        </p:scale>
        <p:origin x="1229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8273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3741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3021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6036" y="4813661"/>
            <a:ext cx="303748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PartTimeManagerChangedEvent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9839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42483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9139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8419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361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328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839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83476" y="5080964"/>
            <a:ext cx="311561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>
                <a:solidFill>
                  <a:schemeClr val="accent6">
                    <a:lumMod val="75000"/>
                  </a:schemeClr>
                </a:solidFill>
              </a:rPr>
              <a:t>handlePartTimeManagerChangedEvent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11788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256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6536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060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060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28800" y="5395369"/>
            <a:ext cx="314746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>
                <a:solidFill>
                  <a:srgbClr val="00B050"/>
                </a:solidFill>
              </a:rPr>
              <a:t>handlePartTimeManagerChangedEvent</a:t>
            </a:r>
            <a:r>
              <a:rPr lang="en-US" sz="13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53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-312128" y="5290024"/>
            <a:ext cx="19792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err="1">
                <a:solidFill>
                  <a:srgbClr val="00B050"/>
                </a:solidFill>
              </a:rPr>
              <a:t>updateTimetableView</a:t>
            </a:r>
            <a:r>
              <a:rPr lang="en-US" sz="13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83940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6811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8596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169" y="1345880"/>
            <a:ext cx="11918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editoutlet</a:t>
            </a:r>
            <a:r>
              <a:rPr lang="en-US" sz="1400" dirty="0"/>
              <a:t> n/Edited Outlet </a:t>
            </a:r>
          </a:p>
          <a:p>
            <a:pPr algn="ctr"/>
            <a:r>
              <a:rPr lang="en-US" sz="1400" dirty="0"/>
              <a:t>h/0900-2000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editoutlet</a:t>
            </a:r>
            <a:r>
              <a:rPr lang="en-US" sz="1400" dirty="0">
                <a:solidFill>
                  <a:srgbClr val="0070C0"/>
                </a:solidFill>
              </a:rPr>
              <a:t> n/Edited Outlet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h/0900-2000”)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updateOutlet</a:t>
            </a:r>
            <a:r>
              <a:rPr lang="en-US" sz="1400" dirty="0">
                <a:solidFill>
                  <a:srgbClr val="7030A0"/>
                </a:solidFill>
              </a:rPr>
              <a:t>(outlet)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46037" y="173925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OutletDataChangedEvent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5681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56813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3600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3088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3452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145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3607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OutletNameChangedEvent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4433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3105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4456731" y="3458541"/>
            <a:ext cx="0" cy="30184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2" y="3881473"/>
            <a:ext cx="142007" cy="19096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975642" y="5789648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151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3876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handleOutletDataChangedEvent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308857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268451" y="3452247"/>
            <a:ext cx="0" cy="226275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4480726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4753854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448072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4205623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handleOutletNameChangedEvent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442228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4254825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145916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991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24765B-E751-4FA2-BDAE-4BF400091DF3}"/>
              </a:ext>
            </a:extLst>
          </p:cNvPr>
          <p:cNvSpPr txBox="1"/>
          <p:nvPr/>
        </p:nvSpPr>
        <p:spPr>
          <a:xfrm>
            <a:off x="1483594" y="3899356"/>
            <a:ext cx="30618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OutletInformationChangedEvent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BB9CAA-B99A-4C53-83D5-83F765475650}"/>
              </a:ext>
            </a:extLst>
          </p:cNvPr>
          <p:cNvSpPr/>
          <p:nvPr/>
        </p:nvSpPr>
        <p:spPr>
          <a:xfrm>
            <a:off x="1196027" y="506326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C9B954-60F4-4E1B-893C-C5DCA93E3326}"/>
              </a:ext>
            </a:extLst>
          </p:cNvPr>
          <p:cNvCxnSpPr/>
          <p:nvPr/>
        </p:nvCxnSpPr>
        <p:spPr>
          <a:xfrm flipH="1">
            <a:off x="1348427" y="533639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F132D1-3392-48D1-9862-6B955F2DFC26}"/>
              </a:ext>
            </a:extLst>
          </p:cNvPr>
          <p:cNvCxnSpPr/>
          <p:nvPr/>
        </p:nvCxnSpPr>
        <p:spPr>
          <a:xfrm>
            <a:off x="1348427" y="506326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3CC860F-3D27-47B1-99D1-DB6899B73AAB}"/>
              </a:ext>
            </a:extLst>
          </p:cNvPr>
          <p:cNvSpPr txBox="1"/>
          <p:nvPr/>
        </p:nvSpPr>
        <p:spPr>
          <a:xfrm>
            <a:off x="1351386" y="4788165"/>
            <a:ext cx="30210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handleOutletInformationChangedEvent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686CBF-99B1-43A9-9B94-6B0C478CC805}"/>
              </a:ext>
            </a:extLst>
          </p:cNvPr>
          <p:cNvGrpSpPr/>
          <p:nvPr/>
        </p:nvGrpSpPr>
        <p:grpSpPr>
          <a:xfrm>
            <a:off x="1027718" y="5004828"/>
            <a:ext cx="217349" cy="270072"/>
            <a:chOff x="1028134" y="5612032"/>
            <a:chExt cx="217349" cy="270072"/>
          </a:xfrm>
        </p:grpSpPr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F05C2D01-CEE5-442C-B900-9B799B8FD2C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F90017-359B-4B14-8D39-47529F974C19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3B1A19F-6C65-4175-A140-075F2CB987D9}"/>
              </a:ext>
            </a:extLst>
          </p:cNvPr>
          <p:cNvSpPr txBox="1"/>
          <p:nvPr/>
        </p:nvSpPr>
        <p:spPr>
          <a:xfrm>
            <a:off x="194146" y="483736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A2C279-31C6-469F-9094-2E93D2361B6E}"/>
              </a:ext>
            </a:extLst>
          </p:cNvPr>
          <p:cNvCxnSpPr/>
          <p:nvPr/>
        </p:nvCxnSpPr>
        <p:spPr>
          <a:xfrm>
            <a:off x="2544558" y="390415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506478-F782-47F5-9EFD-C74A5C12CF0F}"/>
              </a:ext>
            </a:extLst>
          </p:cNvPr>
          <p:cNvCxnSpPr/>
          <p:nvPr/>
        </p:nvCxnSpPr>
        <p:spPr>
          <a:xfrm>
            <a:off x="2535761" y="418166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5" cy="6702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encrypt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execute(“encrypt”)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6146" y="1542583"/>
            <a:ext cx="16484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encryptLocalStorage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2058" y="1408924"/>
            <a:ext cx="284136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PartTimeManagerChangedEvent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209343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645146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821933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30591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34227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3927351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8260" y="3578474"/>
            <a:ext cx="29784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PartTimeManagerChangedEvent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421476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30760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4456731" y="3429087"/>
            <a:ext cx="0" cy="266691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3852019"/>
            <a:ext cx="151336" cy="17075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38520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55626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3932703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79084" y="3657600"/>
            <a:ext cx="3017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handlePartTimeManagerChangedEvent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30591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268451" y="3422793"/>
            <a:ext cx="0" cy="252080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4469934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4757893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448476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97613" y="4191000"/>
            <a:ext cx="3026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handlePartTimeManagerChangedEvent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442632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4258864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3927351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772681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58B13A-2DC4-4A57-804D-D821DFD93A57}"/>
              </a:ext>
            </a:extLst>
          </p:cNvPr>
          <p:cNvSpPr txBox="1"/>
          <p:nvPr/>
        </p:nvSpPr>
        <p:spPr>
          <a:xfrm>
            <a:off x="6175700" y="1824784"/>
            <a:ext cx="226228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OutletDataChangedEvent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B31231-54FD-44FD-AA61-4B86F87F38FD}"/>
              </a:ext>
            </a:extLst>
          </p:cNvPr>
          <p:cNvSpPr/>
          <p:nvPr/>
        </p:nvSpPr>
        <p:spPr>
          <a:xfrm>
            <a:off x="8544402" y="203301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DF34D0-892F-494D-8607-B0A848717148}"/>
              </a:ext>
            </a:extLst>
          </p:cNvPr>
          <p:cNvCxnSpPr/>
          <p:nvPr/>
        </p:nvCxnSpPr>
        <p:spPr>
          <a:xfrm>
            <a:off x="5943600" y="2051675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4B7F85-E0C5-4237-ADE4-0158E78EEE7A}"/>
              </a:ext>
            </a:extLst>
          </p:cNvPr>
          <p:cNvCxnSpPr/>
          <p:nvPr/>
        </p:nvCxnSpPr>
        <p:spPr>
          <a:xfrm>
            <a:off x="5943600" y="220046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6A646C1-AF10-49E4-B509-FEEC0EA486F6}"/>
              </a:ext>
            </a:extLst>
          </p:cNvPr>
          <p:cNvSpPr/>
          <p:nvPr/>
        </p:nvSpPr>
        <p:spPr>
          <a:xfrm>
            <a:off x="7832720" y="4589391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E48D06-BB16-4B14-B12E-75A1AA13ACAE}"/>
              </a:ext>
            </a:extLst>
          </p:cNvPr>
          <p:cNvCxnSpPr/>
          <p:nvPr/>
        </p:nvCxnSpPr>
        <p:spPr>
          <a:xfrm flipH="1">
            <a:off x="4514462" y="487680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508D4D-970D-4127-8AA8-24D1A4894285}"/>
              </a:ext>
            </a:extLst>
          </p:cNvPr>
          <p:cNvCxnSpPr/>
          <p:nvPr/>
        </p:nvCxnSpPr>
        <p:spPr>
          <a:xfrm>
            <a:off x="4495800" y="4594743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B285CBB-C161-49B2-B1A6-BFA3542F9E8D}"/>
              </a:ext>
            </a:extLst>
          </p:cNvPr>
          <p:cNvSpPr txBox="1"/>
          <p:nvPr/>
        </p:nvSpPr>
        <p:spPr>
          <a:xfrm>
            <a:off x="4666817" y="4319640"/>
            <a:ext cx="3017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handleOutletDataChangedEvent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8F03FE-AACD-42F5-A9EF-E2192F788596}"/>
              </a:ext>
            </a:extLst>
          </p:cNvPr>
          <p:cNvGrpSpPr/>
          <p:nvPr/>
        </p:nvGrpSpPr>
        <p:grpSpPr>
          <a:xfrm flipH="1">
            <a:off x="7924575" y="4589391"/>
            <a:ext cx="217349" cy="270072"/>
            <a:chOff x="1028134" y="5612032"/>
            <a:chExt cx="217349" cy="270072"/>
          </a:xfrm>
        </p:grpSpPr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5A077361-1FC3-4C22-9A51-C979B6E9FEDF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A0F0ACF-4E18-4761-9900-12496D60235C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FFE7B18-1CE6-4099-B4EB-96FE8586B8A6}"/>
              </a:ext>
            </a:extLst>
          </p:cNvPr>
          <p:cNvSpPr txBox="1"/>
          <p:nvPr/>
        </p:nvSpPr>
        <p:spPr>
          <a:xfrm>
            <a:off x="8211686" y="4434721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8EF40E-D7BB-4B44-9C3A-0155187B358C}"/>
              </a:ext>
            </a:extLst>
          </p:cNvPr>
          <p:cNvSpPr txBox="1"/>
          <p:nvPr/>
        </p:nvSpPr>
        <p:spPr>
          <a:xfrm>
            <a:off x="1819469" y="389879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OutletDataChangedEvent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E3B1F1-95C2-4421-ACD4-52718B541CEB}"/>
              </a:ext>
            </a:extLst>
          </p:cNvPr>
          <p:cNvCxnSpPr/>
          <p:nvPr/>
        </p:nvCxnSpPr>
        <p:spPr>
          <a:xfrm>
            <a:off x="3088304" y="4191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22B67C-8A80-43BA-A095-D740C3199CA5}"/>
              </a:ext>
            </a:extLst>
          </p:cNvPr>
          <p:cNvSpPr/>
          <p:nvPr/>
        </p:nvSpPr>
        <p:spPr>
          <a:xfrm>
            <a:off x="1191447" y="5079534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76DC2F-571F-4A72-90D0-9AD285F84BC3}"/>
              </a:ext>
            </a:extLst>
          </p:cNvPr>
          <p:cNvCxnSpPr/>
          <p:nvPr/>
        </p:nvCxnSpPr>
        <p:spPr>
          <a:xfrm flipH="1">
            <a:off x="1343847" y="5367493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4643AD-45D9-417D-86B2-59FC7F939A67}"/>
              </a:ext>
            </a:extLst>
          </p:cNvPr>
          <p:cNvCxnSpPr/>
          <p:nvPr/>
        </p:nvCxnSpPr>
        <p:spPr>
          <a:xfrm>
            <a:off x="1343847" y="509436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D54D7D-88EC-4D66-BFF1-8812DEC4D9BC}"/>
              </a:ext>
            </a:extLst>
          </p:cNvPr>
          <p:cNvSpPr txBox="1"/>
          <p:nvPr/>
        </p:nvSpPr>
        <p:spPr>
          <a:xfrm>
            <a:off x="1392617" y="4800600"/>
            <a:ext cx="3026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B050"/>
                </a:solidFill>
              </a:rPr>
              <a:t>handleOutletDataChangedEvent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89229C3-22EF-47B3-803D-09A517424291}"/>
              </a:ext>
            </a:extLst>
          </p:cNvPr>
          <p:cNvGrpSpPr/>
          <p:nvPr/>
        </p:nvGrpSpPr>
        <p:grpSpPr>
          <a:xfrm>
            <a:off x="1023138" y="5035925"/>
            <a:ext cx="217349" cy="270072"/>
            <a:chOff x="1028134" y="5612032"/>
            <a:chExt cx="217349" cy="270072"/>
          </a:xfrm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9894F99-4B24-4A55-BFF9-FFECFEFBBE6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2B89DE5-BFCE-4E9A-A791-0F13CB2151E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F627124-E666-4DD3-9F32-02D37C59D742}"/>
              </a:ext>
            </a:extLst>
          </p:cNvPr>
          <p:cNvSpPr txBox="1"/>
          <p:nvPr/>
        </p:nvSpPr>
        <p:spPr>
          <a:xfrm>
            <a:off x="189566" y="4868464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</p:spTree>
    <p:extLst>
      <p:ext uri="{BB962C8B-B14F-4D97-AF65-F5344CB8AC3E}">
        <p14:creationId xmlns:p14="http://schemas.microsoft.com/office/powerpoint/2010/main" val="16046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196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Bang Jie Sun</cp:lastModifiedBy>
  <cp:revision>66</cp:revision>
  <dcterms:created xsi:type="dcterms:W3CDTF">2016-07-22T14:33:02Z</dcterms:created>
  <dcterms:modified xsi:type="dcterms:W3CDTF">2018-04-11T09:59:50Z</dcterms:modified>
</cp:coreProperties>
</file>