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162E3-7310-4CE6-87C1-ADED895EC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6"/>
          <a:stretch/>
        </p:blipFill>
        <p:spPr>
          <a:xfrm>
            <a:off x="1727178" y="2784379"/>
            <a:ext cx="7663710" cy="15002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4CD81-3F60-45A4-A19B-FB7209A966EB}"/>
              </a:ext>
            </a:extLst>
          </p:cNvPr>
          <p:cNvCxnSpPr/>
          <p:nvPr/>
        </p:nvCxnSpPr>
        <p:spPr>
          <a:xfrm flipV="1">
            <a:off x="2901463" y="2728839"/>
            <a:ext cx="0" cy="3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FE78E-1B5B-41D9-BF6C-B77F1601631B}"/>
              </a:ext>
            </a:extLst>
          </p:cNvPr>
          <p:cNvSpPr txBox="1"/>
          <p:nvPr/>
        </p:nvSpPr>
        <p:spPr>
          <a:xfrm>
            <a:off x="2294793" y="2359507"/>
            <a:ext cx="1389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Outlet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3CFB3-F5E1-47BA-B301-F20F3DFCFE93}"/>
              </a:ext>
            </a:extLst>
          </p:cNvPr>
          <p:cNvCxnSpPr>
            <a:cxnSpLocks/>
          </p:cNvCxnSpPr>
          <p:nvPr/>
        </p:nvCxnSpPr>
        <p:spPr>
          <a:xfrm flipV="1">
            <a:off x="5656386" y="3200400"/>
            <a:ext cx="439614" cy="33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5B0A47-B892-42F4-8C14-A4AEC5AB15C9}"/>
              </a:ext>
            </a:extLst>
          </p:cNvPr>
          <p:cNvSpPr txBox="1"/>
          <p:nvPr/>
        </p:nvSpPr>
        <p:spPr>
          <a:xfrm>
            <a:off x="6095999" y="2831068"/>
            <a:ext cx="1535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Email address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B7B113-7BDD-489B-A5B5-AB2822C4BB8D}"/>
              </a:ext>
            </a:extLst>
          </p:cNvPr>
          <p:cNvCxnSpPr>
            <a:cxnSpLocks/>
          </p:cNvCxnSpPr>
          <p:nvPr/>
        </p:nvCxnSpPr>
        <p:spPr>
          <a:xfrm flipH="1" flipV="1">
            <a:off x="1490472" y="3691364"/>
            <a:ext cx="438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808488-8220-403B-AEB8-946811148634}"/>
              </a:ext>
            </a:extLst>
          </p:cNvPr>
          <p:cNvSpPr txBox="1"/>
          <p:nvPr/>
        </p:nvSpPr>
        <p:spPr>
          <a:xfrm>
            <a:off x="338327" y="3362299"/>
            <a:ext cx="11206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Operating hours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C4B889-8335-4798-9AD8-BD788999A8CD}"/>
              </a:ext>
            </a:extLst>
          </p:cNvPr>
          <p:cNvCxnSpPr>
            <a:cxnSpLocks/>
          </p:cNvCxnSpPr>
          <p:nvPr/>
        </p:nvCxnSpPr>
        <p:spPr>
          <a:xfrm flipV="1">
            <a:off x="4087135" y="3115700"/>
            <a:ext cx="311129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7791E6-2A1D-4809-BAD6-781D72645532}"/>
              </a:ext>
            </a:extLst>
          </p:cNvPr>
          <p:cNvSpPr txBox="1"/>
          <p:nvPr/>
        </p:nvSpPr>
        <p:spPr>
          <a:xfrm>
            <a:off x="3868147" y="2746368"/>
            <a:ext cx="1700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Contact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35840E-B3CC-4396-B2D3-BE12D414E486}"/>
              </a:ext>
            </a:extLst>
          </p:cNvPr>
          <p:cNvCxnSpPr>
            <a:cxnSpLocks/>
          </p:cNvCxnSpPr>
          <p:nvPr/>
        </p:nvCxnSpPr>
        <p:spPr>
          <a:xfrm>
            <a:off x="4398264" y="4008630"/>
            <a:ext cx="0" cy="4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0813F8-71F7-414E-A192-6B06DE8E6E56}"/>
              </a:ext>
            </a:extLst>
          </p:cNvPr>
          <p:cNvSpPr txBox="1"/>
          <p:nvPr/>
        </p:nvSpPr>
        <p:spPr>
          <a:xfrm>
            <a:off x="3673075" y="4498968"/>
            <a:ext cx="1700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Bang Jie Sun</cp:lastModifiedBy>
  <cp:revision>15</cp:revision>
  <dcterms:created xsi:type="dcterms:W3CDTF">2017-07-27T00:35:51Z</dcterms:created>
  <dcterms:modified xsi:type="dcterms:W3CDTF">2018-04-10T08:58:38Z</dcterms:modified>
</cp:coreProperties>
</file>