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109" d="100"/>
          <a:sy n="109" d="100"/>
        </p:scale>
        <p:origin x="1944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362200" y="1447800"/>
            <a:ext cx="5410200" cy="2971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2794800" y="2627420"/>
            <a:ext cx="11783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PartTimeManager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534078" y="1807204"/>
            <a:ext cx="174507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ReadOnlyPartTimeManager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15587F9E-DED7-42E6-BB98-B9E588A587B2}"/>
              </a:ext>
            </a:extLst>
          </p:cNvPr>
          <p:cNvSpPr/>
          <p:nvPr/>
        </p:nvSpPr>
        <p:spPr>
          <a:xfrm>
            <a:off x="4491615" y="2626010"/>
            <a:ext cx="1270161" cy="29003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OutletInformation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4B153B-9AFE-4929-AE31-9CBFA6D6242B}"/>
              </a:ext>
            </a:extLst>
          </p:cNvPr>
          <p:cNvSpPr txBox="1"/>
          <p:nvPr/>
        </p:nvSpPr>
        <p:spPr>
          <a:xfrm>
            <a:off x="4339888" y="2549884"/>
            <a:ext cx="172052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9" name="Rectangle 8">
            <a:extLst>
              <a:ext uri="{FF2B5EF4-FFF2-40B4-BE49-F238E27FC236}">
                <a16:creationId xmlns:a16="http://schemas.microsoft.com/office/drawing/2014/main" id="{196A571E-A99F-4E9E-A483-0B0E19B7D00B}"/>
              </a:ext>
            </a:extLst>
          </p:cNvPr>
          <p:cNvSpPr/>
          <p:nvPr/>
        </p:nvSpPr>
        <p:spPr>
          <a:xfrm>
            <a:off x="6484821" y="229548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Password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Flowchart: Decision 96">
            <a:extLst>
              <a:ext uri="{FF2B5EF4-FFF2-40B4-BE49-F238E27FC236}">
                <a16:creationId xmlns:a16="http://schemas.microsoft.com/office/drawing/2014/main" id="{4B5B19C2-B476-4BBF-B27F-18ECB0DE067A}"/>
              </a:ext>
            </a:extLst>
          </p:cNvPr>
          <p:cNvSpPr/>
          <p:nvPr/>
        </p:nvSpPr>
        <p:spPr>
          <a:xfrm rot="10800000">
            <a:off x="5769776" y="26855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2" name="Elbow Connector 78">
            <a:extLst>
              <a:ext uri="{FF2B5EF4-FFF2-40B4-BE49-F238E27FC236}">
                <a16:creationId xmlns:a16="http://schemas.microsoft.com/office/drawing/2014/main" id="{593F43D7-48F8-4890-AC8F-07B7F15B01B2}"/>
              </a:ext>
            </a:extLst>
          </p:cNvPr>
          <p:cNvCxnSpPr>
            <a:cxnSpLocks/>
          </p:cNvCxnSpPr>
          <p:nvPr/>
        </p:nvCxnSpPr>
        <p:spPr>
          <a:xfrm flipV="1">
            <a:off x="3980160" y="2771029"/>
            <a:ext cx="518489" cy="29771"/>
          </a:xfrm>
          <a:prstGeom prst="bentConnector3">
            <a:avLst>
              <a:gd name="adj1" fmla="val -155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8" name="Rectangle 8">
            <a:extLst>
              <a:ext uri="{FF2B5EF4-FFF2-40B4-BE49-F238E27FC236}">
                <a16:creationId xmlns:a16="http://schemas.microsoft.com/office/drawing/2014/main" id="{A6CD1759-322F-43D9-8F11-4D7FE41DA664}"/>
              </a:ext>
            </a:extLst>
          </p:cNvPr>
          <p:cNvSpPr/>
          <p:nvPr/>
        </p:nvSpPr>
        <p:spPr>
          <a:xfrm>
            <a:off x="6483599" y="2623156"/>
            <a:ext cx="8294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OutletEmail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Rectangle 8">
            <a:extLst>
              <a:ext uri="{FF2B5EF4-FFF2-40B4-BE49-F238E27FC236}">
                <a16:creationId xmlns:a16="http://schemas.microsoft.com/office/drawing/2014/main" id="{DE30CE8E-E703-4F30-8424-83C12CFA7D46}"/>
              </a:ext>
            </a:extLst>
          </p:cNvPr>
          <p:cNvSpPr/>
          <p:nvPr/>
        </p:nvSpPr>
        <p:spPr>
          <a:xfrm>
            <a:off x="6483599" y="3945720"/>
            <a:ext cx="92435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OutletName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1" name="Rectangle 8">
            <a:extLst>
              <a:ext uri="{FF2B5EF4-FFF2-40B4-BE49-F238E27FC236}">
                <a16:creationId xmlns:a16="http://schemas.microsoft.com/office/drawing/2014/main" id="{6A4CED96-531B-442C-8E73-748710B62839}"/>
              </a:ext>
            </a:extLst>
          </p:cNvPr>
          <p:cNvSpPr/>
          <p:nvPr/>
        </p:nvSpPr>
        <p:spPr>
          <a:xfrm>
            <a:off x="6483599" y="3615387"/>
            <a:ext cx="9906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OutletContact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2" name="Rectangle 8">
            <a:extLst>
              <a:ext uri="{FF2B5EF4-FFF2-40B4-BE49-F238E27FC236}">
                <a16:creationId xmlns:a16="http://schemas.microsoft.com/office/drawing/2014/main" id="{AA0B6011-E9C3-4DDD-A41D-0EE4906F4DBC}"/>
              </a:ext>
            </a:extLst>
          </p:cNvPr>
          <p:cNvSpPr/>
          <p:nvPr/>
        </p:nvSpPr>
        <p:spPr>
          <a:xfrm>
            <a:off x="6483599" y="3285054"/>
            <a:ext cx="1067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OperatingHours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1" name="Rectangle 8">
            <a:extLst>
              <a:ext uri="{FF2B5EF4-FFF2-40B4-BE49-F238E27FC236}">
                <a16:creationId xmlns:a16="http://schemas.microsoft.com/office/drawing/2014/main" id="{C3D8935E-34F4-4776-9A26-EB110E3399B1}"/>
              </a:ext>
            </a:extLst>
          </p:cNvPr>
          <p:cNvSpPr/>
          <p:nvPr/>
        </p:nvSpPr>
        <p:spPr>
          <a:xfrm>
            <a:off x="6483599" y="2952236"/>
            <a:ext cx="1067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Announcement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45" name="Elbow Connector 85">
            <a:extLst>
              <a:ext uri="{FF2B5EF4-FFF2-40B4-BE49-F238E27FC236}">
                <a16:creationId xmlns:a16="http://schemas.microsoft.com/office/drawing/2014/main" id="{CED8F0EF-095D-4DEF-84A7-BA83CC8108C9}"/>
              </a:ext>
            </a:extLst>
          </p:cNvPr>
          <p:cNvCxnSpPr>
            <a:cxnSpLocks/>
            <a:stCxn id="96" idx="1"/>
            <a:endCxn id="140" idx="1"/>
          </p:cNvCxnSpPr>
          <p:nvPr/>
        </p:nvCxnSpPr>
        <p:spPr>
          <a:xfrm>
            <a:off x="6005824" y="2772289"/>
            <a:ext cx="477775" cy="131632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8" name="Elbow Connector 85">
            <a:extLst>
              <a:ext uri="{FF2B5EF4-FFF2-40B4-BE49-F238E27FC236}">
                <a16:creationId xmlns:a16="http://schemas.microsoft.com/office/drawing/2014/main" id="{A6B39326-C732-48FB-8BEE-82FEFABF096E}"/>
              </a:ext>
            </a:extLst>
          </p:cNvPr>
          <p:cNvCxnSpPr>
            <a:cxnSpLocks/>
            <a:stCxn id="96" idx="1"/>
            <a:endCxn id="141" idx="1"/>
          </p:cNvCxnSpPr>
          <p:nvPr/>
        </p:nvCxnSpPr>
        <p:spPr>
          <a:xfrm>
            <a:off x="6005824" y="2772289"/>
            <a:ext cx="477775" cy="98599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1" name="Elbow Connector 85">
            <a:extLst>
              <a:ext uri="{FF2B5EF4-FFF2-40B4-BE49-F238E27FC236}">
                <a16:creationId xmlns:a16="http://schemas.microsoft.com/office/drawing/2014/main" id="{27868FF5-D337-41E3-88CB-631AA64872E6}"/>
              </a:ext>
            </a:extLst>
          </p:cNvPr>
          <p:cNvCxnSpPr>
            <a:cxnSpLocks/>
            <a:stCxn id="96" idx="1"/>
            <a:endCxn id="142" idx="1"/>
          </p:cNvCxnSpPr>
          <p:nvPr/>
        </p:nvCxnSpPr>
        <p:spPr>
          <a:xfrm>
            <a:off x="6005824" y="2772289"/>
            <a:ext cx="477775" cy="65565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4" name="Elbow Connector 85">
            <a:extLst>
              <a:ext uri="{FF2B5EF4-FFF2-40B4-BE49-F238E27FC236}">
                <a16:creationId xmlns:a16="http://schemas.microsoft.com/office/drawing/2014/main" id="{B8313D9E-24B8-46F3-9587-D39CC26C9890}"/>
              </a:ext>
            </a:extLst>
          </p:cNvPr>
          <p:cNvCxnSpPr>
            <a:cxnSpLocks/>
            <a:stCxn id="96" idx="1"/>
            <a:endCxn id="151" idx="1"/>
          </p:cNvCxnSpPr>
          <p:nvPr/>
        </p:nvCxnSpPr>
        <p:spPr>
          <a:xfrm>
            <a:off x="6005824" y="2772289"/>
            <a:ext cx="477775" cy="32283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7" name="Elbow Connector 85">
            <a:extLst>
              <a:ext uri="{FF2B5EF4-FFF2-40B4-BE49-F238E27FC236}">
                <a16:creationId xmlns:a16="http://schemas.microsoft.com/office/drawing/2014/main" id="{735C7CEE-BC15-4E94-86FD-05F521FBF631}"/>
              </a:ext>
            </a:extLst>
          </p:cNvPr>
          <p:cNvCxnSpPr>
            <a:cxnSpLocks/>
            <a:stCxn id="96" idx="1"/>
            <a:endCxn id="138" idx="1"/>
          </p:cNvCxnSpPr>
          <p:nvPr/>
        </p:nvCxnSpPr>
        <p:spPr>
          <a:xfrm flipV="1">
            <a:off x="6005824" y="2766048"/>
            <a:ext cx="477775" cy="624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DE434D1B-76BB-40EB-98FE-58206ECDC457}"/>
              </a:ext>
            </a:extLst>
          </p:cNvPr>
          <p:cNvCxnSpPr>
            <a:cxnSpLocks/>
          </p:cNvCxnSpPr>
          <p:nvPr/>
        </p:nvCxnSpPr>
        <p:spPr>
          <a:xfrm flipV="1">
            <a:off x="6249450" y="2531485"/>
            <a:ext cx="1" cy="25347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Elbow Connector 85">
            <a:extLst>
              <a:ext uri="{FF2B5EF4-FFF2-40B4-BE49-F238E27FC236}">
                <a16:creationId xmlns:a16="http://schemas.microsoft.com/office/drawing/2014/main" id="{9DA0F6E2-3433-4EA1-9C20-E5038D7B0925}"/>
              </a:ext>
            </a:extLst>
          </p:cNvPr>
          <p:cNvCxnSpPr>
            <a:cxnSpLocks/>
          </p:cNvCxnSpPr>
          <p:nvPr/>
        </p:nvCxnSpPr>
        <p:spPr>
          <a:xfrm flipV="1">
            <a:off x="6243590" y="2438992"/>
            <a:ext cx="240011" cy="113637"/>
          </a:xfrm>
          <a:prstGeom prst="bentConnector3">
            <a:avLst>
              <a:gd name="adj1" fmla="val 18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13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Bang Jie Sun</cp:lastModifiedBy>
  <cp:revision>77</cp:revision>
  <dcterms:created xsi:type="dcterms:W3CDTF">2016-07-22T14:33:02Z</dcterms:created>
  <dcterms:modified xsi:type="dcterms:W3CDTF">2018-04-02T16:37:39Z</dcterms:modified>
</cp:coreProperties>
</file>