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1335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905000" y="1295400"/>
            <a:ext cx="6858000" cy="3581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2794800" y="2627420"/>
            <a:ext cx="11783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PartTimeManager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UniqueEmployeeList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271375" y="2858066"/>
            <a:ext cx="7504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Employee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79275" y="3030669"/>
            <a:ext cx="392100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24972" y="28331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1902D5-9F6E-47F6-8311-7009271E0955}"/>
              </a:ext>
            </a:extLst>
          </p:cNvPr>
          <p:cNvCxnSpPr>
            <a:cxnSpLocks/>
          </p:cNvCxnSpPr>
          <p:nvPr/>
        </p:nvCxnSpPr>
        <p:spPr>
          <a:xfrm>
            <a:off x="4348839" y="2745697"/>
            <a:ext cx="0" cy="76798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D4B153B-9AFE-4929-AE31-9CBFA6D6242B}"/>
              </a:ext>
            </a:extLst>
          </p:cNvPr>
          <p:cNvSpPr txBox="1"/>
          <p:nvPr/>
        </p:nvSpPr>
        <p:spPr>
          <a:xfrm>
            <a:off x="4339888" y="3445684"/>
            <a:ext cx="172052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06D4216B-86BE-4A96-9AD8-D32326C8CAB6}"/>
              </a:ext>
            </a:extLst>
          </p:cNvPr>
          <p:cNvSpPr/>
          <p:nvPr/>
        </p:nvSpPr>
        <p:spPr>
          <a:xfrm>
            <a:off x="4473239" y="349474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UniqueShiftList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58">
            <a:extLst>
              <a:ext uri="{FF2B5EF4-FFF2-40B4-BE49-F238E27FC236}">
                <a16:creationId xmlns:a16="http://schemas.microsoft.com/office/drawing/2014/main" id="{A861A9DA-92DF-466A-A256-CFB83EEB2D10}"/>
              </a:ext>
            </a:extLst>
          </p:cNvPr>
          <p:cNvCxnSpPr>
            <a:cxnSpLocks/>
            <a:stCxn id="51" idx="3"/>
            <a:endCxn id="71" idx="1"/>
          </p:cNvCxnSpPr>
          <p:nvPr/>
        </p:nvCxnSpPr>
        <p:spPr>
          <a:xfrm>
            <a:off x="4220351" y="2760681"/>
            <a:ext cx="252888" cy="90744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>
            <a:extLst>
              <a:ext uri="{FF2B5EF4-FFF2-40B4-BE49-F238E27FC236}">
                <a16:creationId xmlns:a16="http://schemas.microsoft.com/office/drawing/2014/main" id="{8469E13D-4B6F-4A73-8055-C0FF18949DB6}"/>
              </a:ext>
            </a:extLst>
          </p:cNvPr>
          <p:cNvSpPr/>
          <p:nvPr/>
        </p:nvSpPr>
        <p:spPr>
          <a:xfrm>
            <a:off x="6096476" y="354127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Shift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12A51443-0E4D-486A-908E-E429A5CFB688}"/>
              </a:ext>
            </a:extLst>
          </p:cNvPr>
          <p:cNvSpPr/>
          <p:nvPr/>
        </p:nvSpPr>
        <p:spPr>
          <a:xfrm>
            <a:off x="5630208" y="359747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95F166EB-A3A1-4C1F-B271-B66D8879E95A}"/>
              </a:ext>
            </a:extLst>
          </p:cNvPr>
          <p:cNvCxnSpPr>
            <a:cxnSpLocks/>
            <a:stCxn id="91" idx="3"/>
            <a:endCxn id="87" idx="1"/>
          </p:cNvCxnSpPr>
          <p:nvPr/>
        </p:nvCxnSpPr>
        <p:spPr>
          <a:xfrm>
            <a:off x="5866256" y="3684164"/>
            <a:ext cx="23022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78">
            <a:extLst>
              <a:ext uri="{FF2B5EF4-FFF2-40B4-BE49-F238E27FC236}">
                <a16:creationId xmlns:a16="http://schemas.microsoft.com/office/drawing/2014/main" id="{3438ABB5-26CD-4CA8-9031-7E6FF5443842}"/>
              </a:ext>
            </a:extLst>
          </p:cNvPr>
          <p:cNvCxnSpPr>
            <a:cxnSpLocks/>
            <a:stCxn id="105" idx="3"/>
            <a:endCxn id="49" idx="2"/>
          </p:cNvCxnSpPr>
          <p:nvPr/>
        </p:nvCxnSpPr>
        <p:spPr>
          <a:xfrm flipH="1" flipV="1">
            <a:off x="5065502" y="3194131"/>
            <a:ext cx="1983864" cy="501503"/>
          </a:xfrm>
          <a:prstGeom prst="bentConnector4">
            <a:avLst>
              <a:gd name="adj1" fmla="val -11523"/>
              <a:gd name="adj2" fmla="val 58643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Flowchart: Decision 96">
            <a:extLst>
              <a:ext uri="{FF2B5EF4-FFF2-40B4-BE49-F238E27FC236}">
                <a16:creationId xmlns:a16="http://schemas.microsoft.com/office/drawing/2014/main" id="{27EF93A8-E63B-48E8-BD8F-AF4A1B1EC896}"/>
              </a:ext>
            </a:extLst>
          </p:cNvPr>
          <p:cNvSpPr/>
          <p:nvPr/>
        </p:nvSpPr>
        <p:spPr>
          <a:xfrm>
            <a:off x="6813318" y="3608944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0C627F2E-F76E-4032-9C83-5552C9FFA354}"/>
              </a:ext>
            </a:extLst>
          </p:cNvPr>
          <p:cNvSpPr/>
          <p:nvPr/>
        </p:nvSpPr>
        <p:spPr>
          <a:xfrm>
            <a:off x="7701152" y="339685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C026DE11-7E09-4560-80B3-8A7E81B064AF}"/>
              </a:ext>
            </a:extLst>
          </p:cNvPr>
          <p:cNvSpPr/>
          <p:nvPr/>
        </p:nvSpPr>
        <p:spPr>
          <a:xfrm>
            <a:off x="7698042" y="373380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6F2C838B-58EB-4B57-A95A-2A60837C7412}"/>
              </a:ext>
            </a:extLst>
          </p:cNvPr>
          <p:cNvSpPr/>
          <p:nvPr/>
        </p:nvSpPr>
        <p:spPr>
          <a:xfrm>
            <a:off x="7698042" y="407074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Capacity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5" name="Elbow Connector 85">
            <a:extLst>
              <a:ext uri="{FF2B5EF4-FFF2-40B4-BE49-F238E27FC236}">
                <a16:creationId xmlns:a16="http://schemas.microsoft.com/office/drawing/2014/main" id="{C3F4346C-BC92-409C-AE28-02ACDA60A5DB}"/>
              </a:ext>
            </a:extLst>
          </p:cNvPr>
          <p:cNvCxnSpPr>
            <a:cxnSpLocks/>
            <a:stCxn id="105" idx="3"/>
            <a:endCxn id="109" idx="1"/>
          </p:cNvCxnSpPr>
          <p:nvPr/>
        </p:nvCxnSpPr>
        <p:spPr>
          <a:xfrm flipV="1">
            <a:off x="7049366" y="3539745"/>
            <a:ext cx="651786" cy="155889"/>
          </a:xfrm>
          <a:prstGeom prst="bentConnector3">
            <a:avLst>
              <a:gd name="adj1" fmla="val 3536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1" name="Elbow Connector 85">
            <a:extLst>
              <a:ext uri="{FF2B5EF4-FFF2-40B4-BE49-F238E27FC236}">
                <a16:creationId xmlns:a16="http://schemas.microsoft.com/office/drawing/2014/main" id="{73A927DB-ACF7-4628-8017-CA068AFA3E8F}"/>
              </a:ext>
            </a:extLst>
          </p:cNvPr>
          <p:cNvCxnSpPr>
            <a:cxnSpLocks/>
            <a:stCxn id="105" idx="3"/>
            <a:endCxn id="111" idx="1"/>
          </p:cNvCxnSpPr>
          <p:nvPr/>
        </p:nvCxnSpPr>
        <p:spPr>
          <a:xfrm>
            <a:off x="7049366" y="3695634"/>
            <a:ext cx="648676" cy="181058"/>
          </a:xfrm>
          <a:prstGeom prst="bentConnector3">
            <a:avLst>
              <a:gd name="adj1" fmla="val 3561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3" name="Elbow Connector 85">
            <a:extLst>
              <a:ext uri="{FF2B5EF4-FFF2-40B4-BE49-F238E27FC236}">
                <a16:creationId xmlns:a16="http://schemas.microsoft.com/office/drawing/2014/main" id="{402AEEF8-7036-4563-9E73-36C3E412995E}"/>
              </a:ext>
            </a:extLst>
          </p:cNvPr>
          <p:cNvCxnSpPr>
            <a:cxnSpLocks/>
            <a:stCxn id="105" idx="3"/>
            <a:endCxn id="113" idx="1"/>
          </p:cNvCxnSpPr>
          <p:nvPr/>
        </p:nvCxnSpPr>
        <p:spPr>
          <a:xfrm>
            <a:off x="7049366" y="3695634"/>
            <a:ext cx="648676" cy="518005"/>
          </a:xfrm>
          <a:prstGeom prst="bentConnector3">
            <a:avLst>
              <a:gd name="adj1" fmla="val 34977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45C5770-7217-4A86-A905-01E0C3C1451B}"/>
              </a:ext>
            </a:extLst>
          </p:cNvPr>
          <p:cNvSpPr txBox="1"/>
          <p:nvPr/>
        </p:nvSpPr>
        <p:spPr>
          <a:xfrm>
            <a:off x="7519565" y="33316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D22AA52-D07F-4A26-ACC2-3EA068B3D7FF}"/>
              </a:ext>
            </a:extLst>
          </p:cNvPr>
          <p:cNvSpPr txBox="1"/>
          <p:nvPr/>
        </p:nvSpPr>
        <p:spPr>
          <a:xfrm>
            <a:off x="7507203" y="366367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2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F76B38-9469-4292-91AE-9BABED9185E8}"/>
              </a:ext>
            </a:extLst>
          </p:cNvPr>
          <p:cNvSpPr txBox="1"/>
          <p:nvPr/>
        </p:nvSpPr>
        <p:spPr>
          <a:xfrm>
            <a:off x="7519565" y="401087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8E187D9-2707-4B65-B23B-6280B7271112}"/>
              </a:ext>
            </a:extLst>
          </p:cNvPr>
          <p:cNvSpPr txBox="1"/>
          <p:nvPr/>
        </p:nvSpPr>
        <p:spPr>
          <a:xfrm>
            <a:off x="5078790" y="31990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81C3556-7DF4-4223-B540-CB6A997C3C18}"/>
              </a:ext>
            </a:extLst>
          </p:cNvPr>
          <p:cNvSpPr txBox="1"/>
          <p:nvPr/>
        </p:nvSpPr>
        <p:spPr>
          <a:xfrm>
            <a:off x="5952945" y="37144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3" name="Isosceles Triangle 102">
            <a:extLst>
              <a:ext uri="{FF2B5EF4-FFF2-40B4-BE49-F238E27FC236}">
                <a16:creationId xmlns:a16="http://schemas.microsoft.com/office/drawing/2014/main" id="{39CC852D-7410-435A-98FF-E39A63089B3E}"/>
              </a:ext>
            </a:extLst>
          </p:cNvPr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95" name="Rectangle 8">
            <a:extLst>
              <a:ext uri="{FF2B5EF4-FFF2-40B4-BE49-F238E27FC236}">
                <a16:creationId xmlns:a16="http://schemas.microsoft.com/office/drawing/2014/main" id="{499AF212-8A7A-46E9-9F14-A485E62903B4}"/>
              </a:ext>
            </a:extLst>
          </p:cNvPr>
          <p:cNvSpPr/>
          <p:nvPr/>
        </p:nvSpPr>
        <p:spPr>
          <a:xfrm>
            <a:off x="2553695" y="1810886"/>
            <a:ext cx="174507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ReadOnlyPartTimeManager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02" name="Elbow Connector 63">
            <a:extLst>
              <a:ext uri="{FF2B5EF4-FFF2-40B4-BE49-F238E27FC236}">
                <a16:creationId xmlns:a16="http://schemas.microsoft.com/office/drawing/2014/main" id="{93BF0A23-D3F2-4855-84CA-5B35AE455AD7}"/>
              </a:ext>
            </a:extLst>
          </p:cNvPr>
          <p:cNvCxnSpPr/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Shannon Wong</cp:lastModifiedBy>
  <cp:revision>70</cp:revision>
  <dcterms:created xsi:type="dcterms:W3CDTF">2016-07-22T14:33:02Z</dcterms:created>
  <dcterms:modified xsi:type="dcterms:W3CDTF">2018-03-27T10:34:33Z</dcterms:modified>
</cp:coreProperties>
</file>