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8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77325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92301" y="3126878"/>
            <a:ext cx="1451879" cy="4176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PartTimeManager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10" y="3207840"/>
            <a:ext cx="177194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3242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35135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135931" cy="91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42900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439113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432773" y="3331820"/>
            <a:ext cx="18859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09759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XmlPartTime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ManagerStorage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PartTimeManager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DBE16915-FCF1-4A5C-ABF7-E73EF1E316AC}"/>
              </a:ext>
            </a:extLst>
          </p:cNvPr>
          <p:cNvSpPr/>
          <p:nvPr/>
        </p:nvSpPr>
        <p:spPr>
          <a:xfrm>
            <a:off x="5990294" y="3733800"/>
            <a:ext cx="1259718" cy="33494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XmlAdaptedShift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8AFE0493-9795-4CF3-989E-72E2A3849EC4}"/>
              </a:ext>
            </a:extLst>
          </p:cNvPr>
          <p:cNvCxnSpPr>
            <a:cxnSpLocks/>
            <a:stCxn id="66" idx="2"/>
            <a:endCxn id="51" idx="0"/>
          </p:cNvCxnSpPr>
          <p:nvPr/>
        </p:nvCxnSpPr>
        <p:spPr>
          <a:xfrm rot="5400000">
            <a:off x="6506839" y="3620485"/>
            <a:ext cx="226630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Elbow Connector 122">
            <a:extLst>
              <a:ext uri="{FF2B5EF4-FFF2-40B4-BE49-F238E27FC236}">
                <a16:creationId xmlns:a16="http://schemas.microsoft.com/office/drawing/2014/main" id="{4494E6A4-DAB6-40B7-81C6-A68D6ED94A50}"/>
              </a:ext>
            </a:extLst>
          </p:cNvPr>
          <p:cNvCxnSpPr>
            <a:cxnSpLocks/>
            <a:stCxn id="51" idx="3"/>
            <a:endCxn id="74" idx="2"/>
          </p:cNvCxnSpPr>
          <p:nvPr/>
        </p:nvCxnSpPr>
        <p:spPr>
          <a:xfrm flipV="1">
            <a:off x="7250012" y="3506384"/>
            <a:ext cx="995585" cy="394886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08F88E-48AF-4E84-A6B7-3A3E55CEB2C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655333" y="3972890"/>
            <a:ext cx="135931" cy="91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Flowchart: Decision 96">
            <a:extLst>
              <a:ext uri="{FF2B5EF4-FFF2-40B4-BE49-F238E27FC236}">
                <a16:creationId xmlns:a16="http://schemas.microsoft.com/office/drawing/2014/main" id="{E941E6A2-ED1B-40D6-B195-5ECE976B4DD2}"/>
              </a:ext>
            </a:extLst>
          </p:cNvPr>
          <p:cNvSpPr/>
          <p:nvPr/>
        </p:nvSpPr>
        <p:spPr>
          <a:xfrm>
            <a:off x="2419285" y="388620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24F40475-4E07-4236-B0A5-6F21FD22EE7C}"/>
              </a:ext>
            </a:extLst>
          </p:cNvPr>
          <p:cNvSpPr/>
          <p:nvPr/>
        </p:nvSpPr>
        <p:spPr>
          <a:xfrm>
            <a:off x="2795113" y="3733800"/>
            <a:ext cx="1449067" cy="4229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OutletInformation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7" name="Elbow Connector 63">
            <a:extLst>
              <a:ext uri="{FF2B5EF4-FFF2-40B4-BE49-F238E27FC236}">
                <a16:creationId xmlns:a16="http://schemas.microsoft.com/office/drawing/2014/main" id="{202C5E3C-00DB-485A-8B96-928D1431FDE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424396" y="3965794"/>
            <a:ext cx="193732" cy="529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Isosceles Triangle 102">
            <a:extLst>
              <a:ext uri="{FF2B5EF4-FFF2-40B4-BE49-F238E27FC236}">
                <a16:creationId xmlns:a16="http://schemas.microsoft.com/office/drawing/2014/main" id="{239467D7-31D6-44FC-A1B3-493EC843A68A}"/>
              </a:ext>
            </a:extLst>
          </p:cNvPr>
          <p:cNvSpPr/>
          <p:nvPr/>
        </p:nvSpPr>
        <p:spPr>
          <a:xfrm rot="5400000" flipV="1">
            <a:off x="4201382" y="387803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61822D4E-8697-4EDC-8E6A-4C36AABF009A}"/>
              </a:ext>
            </a:extLst>
          </p:cNvPr>
          <p:cNvSpPr/>
          <p:nvPr/>
        </p:nvSpPr>
        <p:spPr>
          <a:xfrm>
            <a:off x="4618128" y="4322240"/>
            <a:ext cx="135066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XmlOutlet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InformationStorage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0B916784-E123-4810-9C85-A8FBDC182EB3}"/>
              </a:ext>
            </a:extLst>
          </p:cNvPr>
          <p:cNvCxnSpPr/>
          <p:nvPr/>
        </p:nvCxnSpPr>
        <p:spPr>
          <a:xfrm>
            <a:off x="5991664" y="449383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522DCDBD-3EF5-4299-830F-C55B5CA4B8E8}"/>
              </a:ext>
            </a:extLst>
          </p:cNvPr>
          <p:cNvSpPr/>
          <p:nvPr/>
        </p:nvSpPr>
        <p:spPr>
          <a:xfrm>
            <a:off x="6220989" y="4329614"/>
            <a:ext cx="1259718" cy="33494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OutletInformation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Bang Jie Sun</cp:lastModifiedBy>
  <cp:revision>62</cp:revision>
  <dcterms:created xsi:type="dcterms:W3CDTF">2016-07-22T14:33:02Z</dcterms:created>
  <dcterms:modified xsi:type="dcterms:W3CDTF">2018-04-02T16:26:14Z</dcterms:modified>
</cp:coreProperties>
</file>