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30"/>
  </p:normalViewPr>
  <p:slideViewPr>
    <p:cSldViewPr showGuides="1">
      <p:cViewPr>
        <p:scale>
          <a:sx n="114" d="100"/>
          <a:sy n="114" d="100"/>
        </p:scale>
        <p:origin x="696" y="-5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953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047717"/>
            <a:ext cx="1307001" cy="22888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65729" y="2502976"/>
            <a:ext cx="24384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1661" y="4478088"/>
            <a:ext cx="1307869" cy="23127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TimetablePanel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3601" y="5580662"/>
            <a:ext cx="1295928" cy="23140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6555" y="5133744"/>
            <a:ext cx="1302976" cy="24690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EmployeeListPanel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79960" y="5334000"/>
            <a:ext cx="1177839" cy="23740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EmployeeCard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5122" y="5935519"/>
            <a:ext cx="1284407" cy="20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57260" y="2926891"/>
            <a:ext cx="294134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439856"/>
            <a:ext cx="1308731" cy="21294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641043" y="3643107"/>
            <a:ext cx="1725700" cy="1755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311753" y="3972397"/>
            <a:ext cx="2389174" cy="18042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95694" y="4188456"/>
            <a:ext cx="2828339" cy="18747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719760" y="4143237"/>
            <a:ext cx="3350620" cy="44010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899530" y="2286000"/>
            <a:ext cx="1630439" cy="12603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810534" y="3733265"/>
            <a:ext cx="3166701" cy="2721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560888" y="2624643"/>
            <a:ext cx="2307725" cy="163043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09567" y="3175962"/>
            <a:ext cx="3410364" cy="16304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38450" y="3347079"/>
            <a:ext cx="3752599" cy="16304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725104" y="4954405"/>
            <a:ext cx="2312057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164311" y="3119839"/>
            <a:ext cx="678303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76670" y="1908859"/>
            <a:ext cx="876159" cy="16304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627977" y="5000718"/>
            <a:ext cx="72048" cy="8319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229151" y="2956380"/>
            <a:ext cx="2971199" cy="163043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19756"/>
            <a:ext cx="3048000" cy="11224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24399" y="5571401"/>
            <a:ext cx="2011115" cy="7690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11"/>
          <p:cNvSpPr/>
          <p:nvPr/>
        </p:nvSpPr>
        <p:spPr>
          <a:xfrm>
            <a:off x="2618589" y="3792374"/>
            <a:ext cx="1280943" cy="22559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PtmanLogoDisplay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2" name="Elbow Connector 61"/>
          <p:cNvCxnSpPr>
            <a:stCxn id="39" idx="2"/>
            <a:endCxn id="60" idx="1"/>
          </p:cNvCxnSpPr>
          <p:nvPr/>
        </p:nvCxnSpPr>
        <p:spPr>
          <a:xfrm rot="16200000" flipH="1">
            <a:off x="1998785" y="3285365"/>
            <a:ext cx="1037145" cy="20246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11"/>
          <p:cNvSpPr/>
          <p:nvPr/>
        </p:nvSpPr>
        <p:spPr>
          <a:xfrm>
            <a:off x="2607247" y="4136385"/>
            <a:ext cx="1292286" cy="23633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AdminModeDisplay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39" idx="2"/>
            <a:endCxn id="70" idx="1"/>
          </p:cNvCxnSpPr>
          <p:nvPr/>
        </p:nvCxnSpPr>
        <p:spPr>
          <a:xfrm rot="16200000" flipH="1">
            <a:off x="1818423" y="3465727"/>
            <a:ext cx="1386527" cy="19112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60" idx="3"/>
            <a:endCxn id="16" idx="3"/>
          </p:cNvCxnSpPr>
          <p:nvPr/>
        </p:nvCxnSpPr>
        <p:spPr>
          <a:xfrm flipV="1">
            <a:off x="3899532" y="2286000"/>
            <a:ext cx="1630437" cy="16191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63"/>
          <p:cNvCxnSpPr>
            <a:stCxn id="70" idx="3"/>
            <a:endCxn id="16" idx="3"/>
          </p:cNvCxnSpPr>
          <p:nvPr/>
        </p:nvCxnSpPr>
        <p:spPr>
          <a:xfrm flipV="1">
            <a:off x="3899533" y="2286000"/>
            <a:ext cx="1630436" cy="196855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11"/>
          <p:cNvSpPr/>
          <p:nvPr/>
        </p:nvSpPr>
        <p:spPr>
          <a:xfrm>
            <a:off x="2613490" y="4786884"/>
            <a:ext cx="1286040" cy="23850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OutletDetailsPanel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2" name="Freeform 121"/>
          <p:cNvSpPr/>
          <p:nvPr/>
        </p:nvSpPr>
        <p:spPr>
          <a:xfrm flipV="1">
            <a:off x="3899223" y="4977597"/>
            <a:ext cx="2817885" cy="6645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3" name="Elbow Connector 63"/>
          <p:cNvCxnSpPr>
            <a:stCxn id="39" idx="2"/>
            <a:endCxn id="93" idx="1"/>
          </p:cNvCxnSpPr>
          <p:nvPr/>
        </p:nvCxnSpPr>
        <p:spPr>
          <a:xfrm rot="16200000" flipH="1">
            <a:off x="1495751" y="3788400"/>
            <a:ext cx="2038114" cy="19736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4" name="Elbow Connector 63"/>
          <p:cNvCxnSpPr>
            <a:stCxn id="16" idx="3"/>
            <a:endCxn id="93" idx="3"/>
          </p:cNvCxnSpPr>
          <p:nvPr/>
        </p:nvCxnSpPr>
        <p:spPr>
          <a:xfrm rot="5400000">
            <a:off x="3404681" y="2780850"/>
            <a:ext cx="2620139" cy="163043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reeform 126"/>
          <p:cNvSpPr/>
          <p:nvPr/>
        </p:nvSpPr>
        <p:spPr>
          <a:xfrm flipV="1">
            <a:off x="3889393" y="4661220"/>
            <a:ext cx="2817885" cy="6645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2018-04-03T20:16:01Z</dcterms:modified>
</cp:coreProperties>
</file>