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4E"/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5"/>
    <p:restoredTop sz="94630"/>
  </p:normalViewPr>
  <p:slideViewPr>
    <p:cSldViewPr showGuides="1">
      <p:cViewPr>
        <p:scale>
          <a:sx n="76" d="100"/>
          <a:sy n="76" d="100"/>
        </p:scale>
        <p:origin x="1568" y="5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5"/>
          <p:cNvSpPr/>
          <p:nvPr/>
        </p:nvSpPr>
        <p:spPr>
          <a:xfrm>
            <a:off x="1945247" y="1790557"/>
            <a:ext cx="4668618" cy="4915043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22102" y="3682795"/>
            <a:ext cx="154825" cy="203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/>
          <p:cNvSpPr/>
          <p:nvPr/>
        </p:nvSpPr>
        <p:spPr>
          <a:xfrm>
            <a:off x="6716686" y="2987552"/>
            <a:ext cx="1349571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logic:Logic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cxnSpLocks/>
            <a:stCxn id="9" idx="2"/>
          </p:cNvCxnSpPr>
          <p:nvPr/>
        </p:nvCxnSpPr>
        <p:spPr>
          <a:xfrm>
            <a:off x="7391472" y="3334312"/>
            <a:ext cx="8043" cy="16683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4974603" y="3412950"/>
            <a:ext cx="20302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getCurrentDisplayedDate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2" name="Rectangle 62"/>
          <p:cNvSpPr/>
          <p:nvPr/>
        </p:nvSpPr>
        <p:spPr>
          <a:xfrm>
            <a:off x="331750" y="214909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3338018" y="2133600"/>
            <a:ext cx="15348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TimetablePanel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101091" y="2438400"/>
            <a:ext cx="15070" cy="4191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963655" y="2495855"/>
            <a:ext cx="26946" cy="436214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4034597" y="2883744"/>
            <a:ext cx="163128" cy="35123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01164" y="2667001"/>
            <a:ext cx="116385" cy="39623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5646" y="2574387"/>
            <a:ext cx="31952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handlePartTimeManagerChangedEvent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endParaRPr lang="en-US" sz="1200" dirty="0"/>
          </a:p>
        </p:txBody>
      </p:sp>
      <p:sp>
        <p:nvSpPr>
          <p:cNvPr id="63" name="Freeform 62"/>
          <p:cNvSpPr/>
          <p:nvPr/>
        </p:nvSpPr>
        <p:spPr>
          <a:xfrm rot="19108284" flipV="1">
            <a:off x="4225236" y="2866395"/>
            <a:ext cx="212208" cy="33033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4141226" y="3160932"/>
            <a:ext cx="164775" cy="311264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60541" y="2815344"/>
            <a:ext cx="198612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AD4E"/>
                </a:solidFill>
              </a:rPr>
              <a:t>updateTimetableView</a:t>
            </a:r>
            <a:r>
              <a:rPr lang="en-US" sz="1200" dirty="0" smtClean="0">
                <a:solidFill>
                  <a:srgbClr val="00AD4E"/>
                </a:solidFill>
              </a:rPr>
              <a:t>()</a:t>
            </a:r>
            <a:endParaRPr lang="en-US" sz="1200" dirty="0">
              <a:solidFill>
                <a:srgbClr val="00AD4E"/>
              </a:solidFill>
            </a:endParaRPr>
          </a:p>
        </p:txBody>
      </p:sp>
      <p:cxnSp>
        <p:nvCxnSpPr>
          <p:cNvPr id="69" name="Straight Arrow Connector 68"/>
          <p:cNvCxnSpPr>
            <a:endCxn id="65" idx="1"/>
          </p:cNvCxnSpPr>
          <p:nvPr/>
        </p:nvCxnSpPr>
        <p:spPr>
          <a:xfrm>
            <a:off x="990600" y="2883748"/>
            <a:ext cx="3069941" cy="2392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359763" y="3658903"/>
            <a:ext cx="2879237" cy="223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17550" y="6377606"/>
            <a:ext cx="3022068" cy="1844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242849" y="3503302"/>
            <a:ext cx="169782" cy="37195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2" name="Freeform 101"/>
          <p:cNvSpPr/>
          <p:nvPr/>
        </p:nvSpPr>
        <p:spPr>
          <a:xfrm rot="19108284" flipV="1">
            <a:off x="4303388" y="3237721"/>
            <a:ext cx="233031" cy="2709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/>
          <p:cNvSpPr txBox="1"/>
          <p:nvPr/>
        </p:nvSpPr>
        <p:spPr>
          <a:xfrm>
            <a:off x="4257230" y="3148669"/>
            <a:ext cx="20767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AD4E"/>
                </a:solidFill>
              </a:rPr>
              <a:t>setCurrentDisplayedDate</a:t>
            </a:r>
            <a:r>
              <a:rPr lang="en-US" sz="1200" dirty="0" smtClean="0">
                <a:solidFill>
                  <a:srgbClr val="00AD4E"/>
                </a:solidFill>
              </a:rPr>
              <a:t>()</a:t>
            </a:r>
            <a:endParaRPr lang="en-US" sz="1200" dirty="0">
              <a:solidFill>
                <a:srgbClr val="00AD4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43425" y="3875254"/>
            <a:ext cx="3071775" cy="10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307211" y="4522359"/>
            <a:ext cx="154825" cy="2034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8" name="TextBox 107"/>
          <p:cNvSpPr txBox="1"/>
          <p:nvPr/>
        </p:nvSpPr>
        <p:spPr>
          <a:xfrm>
            <a:off x="4975332" y="4292172"/>
            <a:ext cx="21975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/>
              <a:t>getCurrentDisplayedDate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427974" y="4498467"/>
            <a:ext cx="2879237" cy="223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227958" y="4342866"/>
            <a:ext cx="169782" cy="37195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1" name="Freeform 110"/>
          <p:cNvSpPr/>
          <p:nvPr/>
        </p:nvSpPr>
        <p:spPr>
          <a:xfrm rot="19108284" flipV="1">
            <a:off x="4288497" y="4077285"/>
            <a:ext cx="233031" cy="2709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TextBox 111"/>
          <p:cNvSpPr txBox="1"/>
          <p:nvPr/>
        </p:nvSpPr>
        <p:spPr>
          <a:xfrm>
            <a:off x="4290930" y="4005825"/>
            <a:ext cx="15433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AD4E"/>
                </a:solidFill>
              </a:rPr>
              <a:t>setMonthDisplay</a:t>
            </a:r>
            <a:r>
              <a:rPr lang="en-US" sz="1200" dirty="0" smtClean="0">
                <a:solidFill>
                  <a:srgbClr val="00AD4E"/>
                </a:solidFill>
              </a:rPr>
              <a:t>()</a:t>
            </a:r>
            <a:endParaRPr lang="en-US" sz="1200" dirty="0">
              <a:solidFill>
                <a:srgbClr val="00AD4E"/>
              </a:solidFill>
            </a:endParaRPr>
          </a:p>
        </p:txBody>
      </p:sp>
      <p:cxnSp>
        <p:nvCxnSpPr>
          <p:cNvPr id="113" name="Straight Arrow Connector 112"/>
          <p:cNvCxnSpPr>
            <a:endCxn id="110" idx="2"/>
          </p:cNvCxnSpPr>
          <p:nvPr/>
        </p:nvCxnSpPr>
        <p:spPr>
          <a:xfrm>
            <a:off x="4312849" y="4714818"/>
            <a:ext cx="3071775" cy="10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223347" y="5119135"/>
            <a:ext cx="169782" cy="37195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 rot="19108284" flipV="1">
            <a:off x="4283886" y="4853554"/>
            <a:ext cx="233031" cy="2709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TextBox 117"/>
          <p:cNvSpPr txBox="1"/>
          <p:nvPr/>
        </p:nvSpPr>
        <p:spPr>
          <a:xfrm>
            <a:off x="4215398" y="4814756"/>
            <a:ext cx="17388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AD4E"/>
                </a:solidFill>
              </a:rPr>
              <a:t>resetTimetableView</a:t>
            </a:r>
            <a:r>
              <a:rPr lang="en-US" sz="1200" dirty="0" smtClean="0">
                <a:solidFill>
                  <a:srgbClr val="00AD4E"/>
                </a:solidFill>
              </a:rPr>
              <a:t>()</a:t>
            </a:r>
            <a:endParaRPr lang="en-US" sz="1200" dirty="0">
              <a:solidFill>
                <a:srgbClr val="00AD4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269839" y="5808045"/>
            <a:ext cx="169782" cy="37195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 rot="19108284" flipV="1">
            <a:off x="4330378" y="5542464"/>
            <a:ext cx="233031" cy="27097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TextBox 122"/>
          <p:cNvSpPr txBox="1"/>
          <p:nvPr/>
        </p:nvSpPr>
        <p:spPr>
          <a:xfrm>
            <a:off x="4257230" y="5490808"/>
            <a:ext cx="16923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AD4E"/>
                </a:solidFill>
              </a:rPr>
              <a:t>setTimetableRange</a:t>
            </a:r>
            <a:r>
              <a:rPr lang="en-US" sz="1200" dirty="0" smtClean="0">
                <a:solidFill>
                  <a:srgbClr val="00AD4E"/>
                </a:solidFill>
              </a:rPr>
              <a:t>()</a:t>
            </a:r>
            <a:endParaRPr lang="en-US" sz="1200" dirty="0">
              <a:solidFill>
                <a:srgbClr val="00AD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9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23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Heng Zhi Xuan Caryn</cp:lastModifiedBy>
  <cp:revision>69</cp:revision>
  <dcterms:created xsi:type="dcterms:W3CDTF">2016-07-22T14:33:02Z</dcterms:created>
  <dcterms:modified xsi:type="dcterms:W3CDTF">2018-04-10T21:26:49Z</dcterms:modified>
</cp:coreProperties>
</file>