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106" d="100"/>
          <a:sy n="106" d="100"/>
        </p:scale>
        <p:origin x="1086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63678" y="1994702"/>
            <a:ext cx="8304708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37263" y="234622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6577" y="2709862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67248" y="3032307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808296" y="22007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31738" y="2709862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49978" y="314349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728114" y="3244851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aa:AddAppointmentCommand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019892" y="3951528"/>
            <a:ext cx="1843" cy="2453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930972" y="3951528"/>
            <a:ext cx="177840" cy="1846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053989" y="3032307"/>
            <a:ext cx="155052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606562" y="3160242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0" y="2777931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01673" y="3738738"/>
            <a:ext cx="6698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95252" y="45912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051411" y="4118343"/>
            <a:ext cx="1950174" cy="178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625907" y="4272952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18566" y="64054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623438" y="4516713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56411" y="4488395"/>
            <a:ext cx="152400" cy="18218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032611" y="4564838"/>
            <a:ext cx="146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599044" y="631621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65192" y="4328621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getStorageCalendar</a:t>
            </a:r>
            <a:r>
              <a:rPr lang="en-US" sz="1200" dirty="0"/>
              <a:t>()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59779" y="3774340"/>
            <a:ext cx="12912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41265" y="610027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565643" y="59925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280165" y="5541201"/>
            <a:ext cx="1590354" cy="4804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3719" y="6028487"/>
            <a:ext cx="162768" cy="249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091983" y="627808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24656" y="40491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284308" y="2614657"/>
            <a:ext cx="1232242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AddAppointmentCommandParser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54055" y="375519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33644" y="33696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942593" y="3429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847014" y="368724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  <a:endCxn id="49" idx="2"/>
          </p:cNvCxnSpPr>
          <p:nvPr/>
        </p:nvCxnSpPr>
        <p:spPr>
          <a:xfrm flipV="1">
            <a:off x="2438052" y="4220641"/>
            <a:ext cx="1511884" cy="3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7919" y="5592286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38052" y="3297996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45" idx="2"/>
          </p:cNvCxnSpPr>
          <p:nvPr/>
        </p:nvCxnSpPr>
        <p:spPr>
          <a:xfrm flipV="1">
            <a:off x="2424907" y="3492765"/>
            <a:ext cx="1511659" cy="459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0733" y="43286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291153" y="2875470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6848416" y="1357224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7588640" y="180812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D0DCBF-C9F6-4466-937C-BF623F8B7573}"/>
              </a:ext>
            </a:extLst>
          </p:cNvPr>
          <p:cNvSpPr txBox="1"/>
          <p:nvPr/>
        </p:nvSpPr>
        <p:spPr>
          <a:xfrm>
            <a:off x="917630" y="1237017"/>
            <a:ext cx="5559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String </a:t>
            </a:r>
            <a:r>
              <a:rPr lang="en-US" sz="1200" dirty="0" err="1">
                <a:solidFill>
                  <a:srgbClr val="0070C0"/>
                </a:solidFill>
              </a:rPr>
              <a:t>inputString</a:t>
            </a:r>
            <a:r>
              <a:rPr lang="en-US" sz="1200" dirty="0">
                <a:solidFill>
                  <a:srgbClr val="0070C0"/>
                </a:solidFill>
              </a:rPr>
              <a:t> = “aa n/Dentist appointment </a:t>
            </a:r>
            <a:r>
              <a:rPr lang="en-US" sz="1200" dirty="0" err="1">
                <a:solidFill>
                  <a:srgbClr val="0070C0"/>
                </a:solidFill>
              </a:rPr>
              <a:t>sd</a:t>
            </a:r>
            <a:r>
              <a:rPr lang="en-US" sz="1200" dirty="0">
                <a:solidFill>
                  <a:srgbClr val="0070C0"/>
                </a:solidFill>
              </a:rPr>
              <a:t>/25-04-2018 </a:t>
            </a:r>
            <a:r>
              <a:rPr lang="en-US" sz="1200" dirty="0" err="1">
                <a:solidFill>
                  <a:srgbClr val="0070C0"/>
                </a:solidFill>
              </a:rPr>
              <a:t>st</a:t>
            </a:r>
            <a:r>
              <a:rPr lang="en-US" sz="1200" dirty="0">
                <a:solidFill>
                  <a:srgbClr val="0070C0"/>
                </a:solidFill>
              </a:rPr>
              <a:t>/15:00 et/16:00 c/1”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String </a:t>
            </a:r>
            <a:r>
              <a:rPr lang="en-US" sz="1200" dirty="0" err="1">
                <a:solidFill>
                  <a:srgbClr val="0070C0"/>
                </a:solidFill>
              </a:rPr>
              <a:t>toBeParsed</a:t>
            </a:r>
            <a:r>
              <a:rPr lang="en-US" sz="1200" dirty="0">
                <a:solidFill>
                  <a:srgbClr val="0070C0"/>
                </a:solidFill>
              </a:rPr>
              <a:t> = “n/Dentist appointment </a:t>
            </a:r>
            <a:r>
              <a:rPr lang="en-US" sz="1200" dirty="0" err="1">
                <a:solidFill>
                  <a:srgbClr val="0070C0"/>
                </a:solidFill>
              </a:rPr>
              <a:t>sd</a:t>
            </a:r>
            <a:r>
              <a:rPr lang="en-US" sz="1200" dirty="0">
                <a:solidFill>
                  <a:srgbClr val="0070C0"/>
                </a:solidFill>
              </a:rPr>
              <a:t>/25-04-2018 </a:t>
            </a:r>
            <a:r>
              <a:rPr lang="en-US" sz="1200" dirty="0" err="1">
                <a:solidFill>
                  <a:srgbClr val="0070C0"/>
                </a:solidFill>
              </a:rPr>
              <a:t>st</a:t>
            </a:r>
            <a:r>
              <a:rPr lang="en-US" sz="1200" dirty="0">
                <a:solidFill>
                  <a:srgbClr val="0070C0"/>
                </a:solidFill>
              </a:rPr>
              <a:t>/15:00 et/16:00 c/1”</a:t>
            </a:r>
          </a:p>
          <a:p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F24EB5-3FAB-4443-B13A-1E27F3A4892A}"/>
              </a:ext>
            </a:extLst>
          </p:cNvPr>
          <p:cNvSpPr txBox="1"/>
          <p:nvPr/>
        </p:nvSpPr>
        <p:spPr>
          <a:xfrm>
            <a:off x="3480580" y="401062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F30ED1-EAFC-47E6-8ED0-CA7EC895A866}"/>
              </a:ext>
            </a:extLst>
          </p:cNvPr>
          <p:cNvSpPr/>
          <p:nvPr/>
        </p:nvSpPr>
        <p:spPr>
          <a:xfrm>
            <a:off x="7515911" y="452162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E20DFF-C3CA-42A8-BE74-F1A72C93ECC6}"/>
              </a:ext>
            </a:extLst>
          </p:cNvPr>
          <p:cNvCxnSpPr>
            <a:cxnSpLocks/>
          </p:cNvCxnSpPr>
          <p:nvPr/>
        </p:nvCxnSpPr>
        <p:spPr>
          <a:xfrm>
            <a:off x="6096958" y="4692999"/>
            <a:ext cx="13720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213B9B-51A6-450B-A7A7-F6C3430EB550}"/>
              </a:ext>
            </a:extLst>
          </p:cNvPr>
          <p:cNvSpPr txBox="1"/>
          <p:nvPr/>
        </p:nvSpPr>
        <p:spPr>
          <a:xfrm>
            <a:off x="5971318" y="4660991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storageCalendar</a:t>
            </a:r>
            <a:endParaRPr lang="en-US" sz="1200" dirty="0"/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04FF930D-A92D-4705-996E-E1E75A59B10B}"/>
              </a:ext>
            </a:extLst>
          </p:cNvPr>
          <p:cNvSpPr/>
          <p:nvPr/>
        </p:nvSpPr>
        <p:spPr>
          <a:xfrm>
            <a:off x="8209273" y="1728248"/>
            <a:ext cx="1594700" cy="808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storageCalendar:StorageCalendar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4C4C57-2FC9-47A9-845B-86C1800A78DB}"/>
              </a:ext>
            </a:extLst>
          </p:cNvPr>
          <p:cNvCxnSpPr>
            <a:cxnSpLocks/>
          </p:cNvCxnSpPr>
          <p:nvPr/>
        </p:nvCxnSpPr>
        <p:spPr>
          <a:xfrm>
            <a:off x="8997511" y="2535535"/>
            <a:ext cx="13657" cy="42177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7698E8-F7F0-4BF0-91A9-4225C4C1277C}"/>
              </a:ext>
            </a:extLst>
          </p:cNvPr>
          <p:cNvCxnSpPr>
            <a:cxnSpLocks/>
            <a:endCxn id="89" idx="0"/>
          </p:cNvCxnSpPr>
          <p:nvPr/>
        </p:nvCxnSpPr>
        <p:spPr>
          <a:xfrm flipV="1">
            <a:off x="6094463" y="4913686"/>
            <a:ext cx="2881368" cy="248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314A04-A00E-4FC6-A0F3-8284182C79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6067854" y="5085062"/>
            <a:ext cx="2907977" cy="11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676C712-A8F0-4E91-8075-4634CDBF53BF}"/>
              </a:ext>
            </a:extLst>
          </p:cNvPr>
          <p:cNvSpPr/>
          <p:nvPr/>
        </p:nvSpPr>
        <p:spPr>
          <a:xfrm>
            <a:off x="8899631" y="491368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72F97D-48BF-417B-B49D-6A3C78E33CEF}"/>
              </a:ext>
            </a:extLst>
          </p:cNvPr>
          <p:cNvSpPr txBox="1"/>
          <p:nvPr/>
        </p:nvSpPr>
        <p:spPr>
          <a:xfrm>
            <a:off x="7444190" y="4711934"/>
            <a:ext cx="13747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addEntry</a:t>
            </a:r>
            <a:r>
              <a:rPr lang="en-US" sz="1200" dirty="0"/>
              <a:t>(appt)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C419C4EE-A95B-4014-A638-282594D0F982}"/>
              </a:ext>
            </a:extLst>
          </p:cNvPr>
          <p:cNvSpPr/>
          <p:nvPr/>
        </p:nvSpPr>
        <p:spPr>
          <a:xfrm>
            <a:off x="4669324" y="3003842"/>
            <a:ext cx="986196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appt:Appointment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95ADC0-AB4B-4F6C-BAC7-AE66BBC8034E}"/>
              </a:ext>
            </a:extLst>
          </p:cNvPr>
          <p:cNvSpPr/>
          <p:nvPr/>
        </p:nvSpPr>
        <p:spPr>
          <a:xfrm>
            <a:off x="5051138" y="3742213"/>
            <a:ext cx="117506" cy="121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2C15D4-3195-4FA2-9690-ACB7D9ED7966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4058324" y="3845291"/>
            <a:ext cx="1051567" cy="1836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9859252-525D-4356-9AEB-67459AA823E5}"/>
              </a:ext>
            </a:extLst>
          </p:cNvPr>
          <p:cNvCxnSpPr>
            <a:cxnSpLocks/>
          </p:cNvCxnSpPr>
          <p:nvPr/>
        </p:nvCxnSpPr>
        <p:spPr>
          <a:xfrm flipV="1">
            <a:off x="4009269" y="3949672"/>
            <a:ext cx="1734793" cy="113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BD6C17-9F7F-497A-B4FD-025F5D63B915}"/>
              </a:ext>
            </a:extLst>
          </p:cNvPr>
          <p:cNvCxnSpPr>
            <a:cxnSpLocks/>
          </p:cNvCxnSpPr>
          <p:nvPr/>
        </p:nvCxnSpPr>
        <p:spPr>
          <a:xfrm>
            <a:off x="5105480" y="3819916"/>
            <a:ext cx="12402" cy="29333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100DC63-4F5C-47AD-BECD-CB3399D420A8}"/>
              </a:ext>
            </a:extLst>
          </p:cNvPr>
          <p:cNvSpPr txBox="1"/>
          <p:nvPr/>
        </p:nvSpPr>
        <p:spPr>
          <a:xfrm>
            <a:off x="5901483" y="634731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D9A9AB9-90FD-4D3E-9F39-BEBCFFA90845}"/>
              </a:ext>
            </a:extLst>
          </p:cNvPr>
          <p:cNvSpPr/>
          <p:nvPr/>
        </p:nvSpPr>
        <p:spPr>
          <a:xfrm>
            <a:off x="5047148" y="5178495"/>
            <a:ext cx="139072" cy="336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430508-1381-417F-A419-9A32B5AD1A26}"/>
              </a:ext>
            </a:extLst>
          </p:cNvPr>
          <p:cNvCxnSpPr>
            <a:cxnSpLocks/>
          </p:cNvCxnSpPr>
          <p:nvPr/>
        </p:nvCxnSpPr>
        <p:spPr>
          <a:xfrm flipH="1">
            <a:off x="5185300" y="5218360"/>
            <a:ext cx="7618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E8E944-4660-47F2-8552-941E090AA4FF}"/>
              </a:ext>
            </a:extLst>
          </p:cNvPr>
          <p:cNvSpPr txBox="1"/>
          <p:nvPr/>
        </p:nvSpPr>
        <p:spPr>
          <a:xfrm>
            <a:off x="5190347" y="4816003"/>
            <a:ext cx="6390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updateEntries</a:t>
            </a:r>
            <a:r>
              <a:rPr lang="en-US" sz="1200" dirty="0"/>
              <a:t>()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F43779E-FA11-41BF-B268-44D9A7E87F4B}"/>
              </a:ext>
            </a:extLst>
          </p:cNvPr>
          <p:cNvCxnSpPr>
            <a:cxnSpLocks/>
            <a:endCxn id="104" idx="2"/>
          </p:cNvCxnSpPr>
          <p:nvPr/>
        </p:nvCxnSpPr>
        <p:spPr>
          <a:xfrm flipH="1">
            <a:off x="5116684" y="5514933"/>
            <a:ext cx="86234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96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Muruges</cp:lastModifiedBy>
  <cp:revision>81</cp:revision>
  <dcterms:created xsi:type="dcterms:W3CDTF">2016-07-22T14:33:02Z</dcterms:created>
  <dcterms:modified xsi:type="dcterms:W3CDTF">2018-03-28T03:30:21Z</dcterms:modified>
</cp:coreProperties>
</file>