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8"/>
    <p:restoredTop sz="94746"/>
  </p:normalViewPr>
  <p:slideViewPr>
    <p:cSldViewPr showGuides="1">
      <p:cViewPr>
        <p:scale>
          <a:sx n="66" d="100"/>
          <a:sy n="66" d="100"/>
        </p:scale>
        <p:origin x="525" y="-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36089" y="1893217"/>
            <a:ext cx="11249777" cy="50409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8780" y="206443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0600" y="2480266"/>
            <a:ext cx="0" cy="2805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75243" y="2646992"/>
            <a:ext cx="211299" cy="41348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80927" y="2688466"/>
            <a:ext cx="0" cy="2049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2869166"/>
            <a:ext cx="184319" cy="16977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30013" y="2538114"/>
            <a:ext cx="1149688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er:EstimateRoute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768150" y="3413256"/>
            <a:ext cx="21367" cy="33006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4882" y="3282451"/>
            <a:ext cx="164590" cy="11713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167049" y="2646992"/>
            <a:ext cx="20422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080031" y="2889519"/>
            <a:ext cx="191922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213789" y="2438278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46928" y="3282525"/>
            <a:ext cx="130498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4920" y="463997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943348" y="4450424"/>
            <a:ext cx="1711876" cy="34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031434" y="4566937"/>
            <a:ext cx="20112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0808" y="678125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058496" y="4626735"/>
            <a:ext cx="5652560" cy="7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2" y="4617354"/>
            <a:ext cx="143556" cy="19194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837611" y="4688042"/>
            <a:ext cx="4437778" cy="161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6703" y="4828292"/>
            <a:ext cx="4448418" cy="1102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093011" y="6536776"/>
            <a:ext cx="56741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91440" y="3272259"/>
            <a:ext cx="14555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parsedInput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74168" y="629615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48458" y="653678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30893" y="592607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01526" y="6362312"/>
            <a:ext cx="170015" cy="1143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851983" y="6488802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5319" y="432196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826890" y="2279834"/>
            <a:ext cx="2336662" cy="727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EstimateRouteCommand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162776" y="323764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48885" y="3013668"/>
            <a:ext cx="212468" cy="1184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860412" y="2907163"/>
            <a:ext cx="641" cy="17973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7" y="3226266"/>
            <a:ext cx="189254" cy="12784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174096" y="4504738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868647" y="592084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74096" y="2983386"/>
            <a:ext cx="6527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07223" y="313208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2885" y="458560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780596" y="2653722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71403" y="5364461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10735808" y="1187122"/>
            <a:ext cx="1344369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1316218" y="5346428"/>
            <a:ext cx="200066" cy="1275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11385089" y="144780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9915388" y="5158811"/>
            <a:ext cx="998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clearRoute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8387374" y="4424531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Map.getDirectionService</a:t>
            </a:r>
            <a:r>
              <a:rPr lang="en-US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FE955-AF79-D349-8260-0BFA83F90787}"/>
              </a:ext>
            </a:extLst>
          </p:cNvPr>
          <p:cNvCxnSpPr>
            <a:cxnSpLocks/>
          </p:cNvCxnSpPr>
          <p:nvPr/>
        </p:nvCxnSpPr>
        <p:spPr>
          <a:xfrm flipV="1">
            <a:off x="6851983" y="3644037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D4FEE91-0FAB-2C40-A675-1C4B9F971016}"/>
              </a:ext>
            </a:extLst>
          </p:cNvPr>
          <p:cNvSpPr/>
          <p:nvPr/>
        </p:nvSpPr>
        <p:spPr>
          <a:xfrm>
            <a:off x="7786293" y="2042939"/>
            <a:ext cx="1438950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071779-5FD5-4F46-9A35-152F82608AB6}"/>
              </a:ext>
            </a:extLst>
          </p:cNvPr>
          <p:cNvCxnSpPr>
            <a:cxnSpLocks/>
          </p:cNvCxnSpPr>
          <p:nvPr/>
        </p:nvCxnSpPr>
        <p:spPr>
          <a:xfrm>
            <a:off x="8474304" y="2486652"/>
            <a:ext cx="14108" cy="38360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F5ABA27-9C72-534D-9EA0-74C2CA589BEE}"/>
              </a:ext>
            </a:extLst>
          </p:cNvPr>
          <p:cNvSpPr/>
          <p:nvPr/>
        </p:nvSpPr>
        <p:spPr>
          <a:xfrm>
            <a:off x="8379832" y="3645481"/>
            <a:ext cx="189871" cy="1262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6B8497-36EE-6246-8B45-18899A3E5BAA}"/>
              </a:ext>
            </a:extLst>
          </p:cNvPr>
          <p:cNvCxnSpPr>
            <a:cxnSpLocks/>
          </p:cNvCxnSpPr>
          <p:nvPr/>
        </p:nvCxnSpPr>
        <p:spPr>
          <a:xfrm>
            <a:off x="6845222" y="3771769"/>
            <a:ext cx="16605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59BE52-C030-2348-8E3F-6ACFDB80BA1B}"/>
              </a:ext>
            </a:extLst>
          </p:cNvPr>
          <p:cNvSpPr txBox="1"/>
          <p:nvPr/>
        </p:nvSpPr>
        <p:spPr>
          <a:xfrm>
            <a:off x="6883889" y="3154881"/>
            <a:ext cx="14150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Method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0A6B1F-9686-2F40-90B1-D1AA86ECF39A}"/>
              </a:ext>
            </a:extLst>
          </p:cNvPr>
          <p:cNvSpPr/>
          <p:nvPr/>
        </p:nvSpPr>
        <p:spPr>
          <a:xfrm>
            <a:off x="11275389" y="4686677"/>
            <a:ext cx="236631" cy="140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446FB7-C0C5-CE48-AF8D-74CB5D055FEE}"/>
              </a:ext>
            </a:extLst>
          </p:cNvPr>
          <p:cNvSpPr txBox="1"/>
          <p:nvPr/>
        </p:nvSpPr>
        <p:spPr>
          <a:xfrm>
            <a:off x="3943882" y="425939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0293E273-D522-BA4A-8818-9167E9586C68}"/>
              </a:ext>
            </a:extLst>
          </p:cNvPr>
          <p:cNvSpPr/>
          <p:nvPr/>
        </p:nvSpPr>
        <p:spPr>
          <a:xfrm>
            <a:off x="8774289" y="2646992"/>
            <a:ext cx="1857258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er:DistanceEstimate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5750E9-F437-164D-B683-8D5FE9FAC432}"/>
              </a:ext>
            </a:extLst>
          </p:cNvPr>
          <p:cNvCxnSpPr>
            <a:cxnSpLocks/>
          </p:cNvCxnSpPr>
          <p:nvPr/>
        </p:nvCxnSpPr>
        <p:spPr>
          <a:xfrm>
            <a:off x="9637243" y="3074697"/>
            <a:ext cx="19989" cy="32479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45CA2D6-2528-0746-B017-A215CFC32F46}"/>
              </a:ext>
            </a:extLst>
          </p:cNvPr>
          <p:cNvSpPr/>
          <p:nvPr/>
        </p:nvSpPr>
        <p:spPr>
          <a:xfrm>
            <a:off x="9525000" y="3810727"/>
            <a:ext cx="206044" cy="940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95DA60-2F08-D34C-888F-388A3CE44110}"/>
              </a:ext>
            </a:extLst>
          </p:cNvPr>
          <p:cNvCxnSpPr>
            <a:cxnSpLocks/>
          </p:cNvCxnSpPr>
          <p:nvPr/>
        </p:nvCxnSpPr>
        <p:spPr>
          <a:xfrm>
            <a:off x="6813758" y="3819338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618F2-0B05-A64A-AE3B-DDB4BDCC9320}"/>
              </a:ext>
            </a:extLst>
          </p:cNvPr>
          <p:cNvCxnSpPr>
            <a:cxnSpLocks/>
          </p:cNvCxnSpPr>
          <p:nvPr/>
        </p:nvCxnSpPr>
        <p:spPr>
          <a:xfrm flipV="1">
            <a:off x="6835657" y="389925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0FB89B-0D60-CC41-9D63-888FB57493C6}"/>
              </a:ext>
            </a:extLst>
          </p:cNvPr>
          <p:cNvSpPr txBox="1"/>
          <p:nvPr/>
        </p:nvSpPr>
        <p:spPr>
          <a:xfrm>
            <a:off x="7557067" y="3569810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Method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D5DD97-76B4-394D-A1D1-777B43B10860}"/>
              </a:ext>
            </a:extLst>
          </p:cNvPr>
          <p:cNvSpPr txBox="1"/>
          <p:nvPr/>
        </p:nvSpPr>
        <p:spPr>
          <a:xfrm>
            <a:off x="1957041" y="693894"/>
            <a:ext cx="507385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estimateRoute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parsedInput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1 = “</a:t>
            </a:r>
            <a:r>
              <a:rPr lang="en-US" sz="1400" dirty="0" err="1">
                <a:solidFill>
                  <a:srgbClr val="0070C0"/>
                </a:solidFill>
              </a:rPr>
              <a:t>initialiseLatLngFromAddress</a:t>
            </a:r>
            <a:r>
              <a:rPr lang="en-US" sz="1400" dirty="0">
                <a:solidFill>
                  <a:srgbClr val="0070C0"/>
                </a:solidFill>
              </a:rPr>
              <a:t>(String)”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2 = “</a:t>
            </a:r>
            <a:r>
              <a:rPr lang="en-US" sz="1400" dirty="0" err="1">
                <a:solidFill>
                  <a:srgbClr val="0070C0"/>
                </a:solidFill>
              </a:rPr>
              <a:t>calculateDistanceMatrix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LatLng,LatLng,TravelMode</a:t>
            </a:r>
            <a:r>
              <a:rPr lang="en-US" sz="1400" dirty="0">
                <a:solidFill>
                  <a:srgbClr val="0070C0"/>
                </a:solidFill>
              </a:rPr>
              <a:t>)”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F78D21-E2E3-7A49-AE24-00EDBE36C74E}"/>
              </a:ext>
            </a:extLst>
          </p:cNvPr>
          <p:cNvCxnSpPr>
            <a:cxnSpLocks/>
          </p:cNvCxnSpPr>
          <p:nvPr/>
        </p:nvCxnSpPr>
        <p:spPr>
          <a:xfrm>
            <a:off x="6845222" y="5473972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A461A7-E6B4-6D43-9DFE-0EFD8DF0451E}"/>
              </a:ext>
            </a:extLst>
          </p:cNvPr>
          <p:cNvSpPr/>
          <p:nvPr/>
        </p:nvSpPr>
        <p:spPr>
          <a:xfrm>
            <a:off x="9514020" y="4301922"/>
            <a:ext cx="215337" cy="721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70D28B-7AB5-DE42-BC78-834F83C16DFC}"/>
              </a:ext>
            </a:extLst>
          </p:cNvPr>
          <p:cNvCxnSpPr>
            <a:cxnSpLocks/>
          </p:cNvCxnSpPr>
          <p:nvPr/>
        </p:nvCxnSpPr>
        <p:spPr>
          <a:xfrm>
            <a:off x="6845222" y="5175613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0BDE4B-EA5C-9846-A051-3472D42B8C3C}"/>
              </a:ext>
            </a:extLst>
          </p:cNvPr>
          <p:cNvCxnSpPr>
            <a:cxnSpLocks/>
          </p:cNvCxnSpPr>
          <p:nvPr/>
        </p:nvCxnSpPr>
        <p:spPr>
          <a:xfrm flipV="1">
            <a:off x="6759960" y="5052293"/>
            <a:ext cx="4551169" cy="149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13C7A8C-F968-D744-A60E-DF88F44A76C8}"/>
              </a:ext>
            </a:extLst>
          </p:cNvPr>
          <p:cNvSpPr txBox="1"/>
          <p:nvPr/>
        </p:nvSpPr>
        <p:spPr>
          <a:xfrm>
            <a:off x="9292922" y="4816036"/>
            <a:ext cx="2056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removeExistingMarker</a:t>
            </a:r>
            <a:r>
              <a:rPr lang="en-US" dirty="0"/>
              <a:t>()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117D33-1C9A-1848-A0B1-F939B2219A39}"/>
              </a:ext>
            </a:extLst>
          </p:cNvPr>
          <p:cNvSpPr/>
          <p:nvPr/>
        </p:nvSpPr>
        <p:spPr>
          <a:xfrm>
            <a:off x="8389213" y="3341550"/>
            <a:ext cx="180490" cy="1125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AE59A3-C3D9-B54C-BA3B-4D5C53E3507B}"/>
              </a:ext>
            </a:extLst>
          </p:cNvPr>
          <p:cNvCxnSpPr>
            <a:cxnSpLocks/>
          </p:cNvCxnSpPr>
          <p:nvPr/>
        </p:nvCxnSpPr>
        <p:spPr>
          <a:xfrm flipV="1">
            <a:off x="6845222" y="3352539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0F67FA-D783-FE4E-A278-1434FEEA6505}"/>
              </a:ext>
            </a:extLst>
          </p:cNvPr>
          <p:cNvCxnSpPr>
            <a:cxnSpLocks/>
          </p:cNvCxnSpPr>
          <p:nvPr/>
        </p:nvCxnSpPr>
        <p:spPr>
          <a:xfrm>
            <a:off x="6813758" y="3454146"/>
            <a:ext cx="16605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BE5275E-95B1-F348-A78E-05B5B386DFDA}"/>
              </a:ext>
            </a:extLst>
          </p:cNvPr>
          <p:cNvSpPr txBox="1"/>
          <p:nvPr/>
        </p:nvSpPr>
        <p:spPr>
          <a:xfrm>
            <a:off x="7188003" y="3436361"/>
            <a:ext cx="1000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EDC8E6-5EBC-B841-AA2B-999E7B7F7BC7}"/>
              </a:ext>
            </a:extLst>
          </p:cNvPr>
          <p:cNvSpPr/>
          <p:nvPr/>
        </p:nvSpPr>
        <p:spPr>
          <a:xfrm>
            <a:off x="9525140" y="4071139"/>
            <a:ext cx="204310" cy="717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9501CA0-B3C8-A042-9F61-65B986BBE29C}"/>
              </a:ext>
            </a:extLst>
          </p:cNvPr>
          <p:cNvCxnSpPr>
            <a:cxnSpLocks/>
          </p:cNvCxnSpPr>
          <p:nvPr/>
        </p:nvCxnSpPr>
        <p:spPr>
          <a:xfrm>
            <a:off x="6830924" y="4089812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05226F-D78E-EF43-8CA2-30FCC8FF991C}"/>
              </a:ext>
            </a:extLst>
          </p:cNvPr>
          <p:cNvCxnSpPr>
            <a:cxnSpLocks/>
          </p:cNvCxnSpPr>
          <p:nvPr/>
        </p:nvCxnSpPr>
        <p:spPr>
          <a:xfrm flipV="1">
            <a:off x="6843331" y="415222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EB263BE-4F2B-EE47-9CDB-156785FBD749}"/>
              </a:ext>
            </a:extLst>
          </p:cNvPr>
          <p:cNvSpPr txBox="1"/>
          <p:nvPr/>
        </p:nvSpPr>
        <p:spPr>
          <a:xfrm>
            <a:off x="6557375" y="3875634"/>
            <a:ext cx="26117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getDistBetweentOriginDest</a:t>
            </a:r>
            <a:r>
              <a:rPr lang="en-US" dirty="0"/>
              <a:t>()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2323B5-7EAF-114B-8B1A-2858C5209477}"/>
              </a:ext>
            </a:extLst>
          </p:cNvPr>
          <p:cNvSpPr/>
          <p:nvPr/>
        </p:nvSpPr>
        <p:spPr>
          <a:xfrm>
            <a:off x="11298568" y="5031304"/>
            <a:ext cx="212589" cy="140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B46D70-24AB-944A-8692-73D053E71B85}"/>
              </a:ext>
            </a:extLst>
          </p:cNvPr>
          <p:cNvCxnSpPr>
            <a:cxnSpLocks/>
          </p:cNvCxnSpPr>
          <p:nvPr/>
        </p:nvCxnSpPr>
        <p:spPr>
          <a:xfrm>
            <a:off x="6813758" y="4329385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AF9F91-D665-204B-9AC4-6094262372ED}"/>
              </a:ext>
            </a:extLst>
          </p:cNvPr>
          <p:cNvCxnSpPr>
            <a:cxnSpLocks/>
          </p:cNvCxnSpPr>
          <p:nvPr/>
        </p:nvCxnSpPr>
        <p:spPr>
          <a:xfrm flipV="1">
            <a:off x="6846930" y="439538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470238-1847-1A44-8009-8438F48588C4}"/>
              </a:ext>
            </a:extLst>
          </p:cNvPr>
          <p:cNvSpPr txBox="1"/>
          <p:nvPr/>
        </p:nvSpPr>
        <p:spPr>
          <a:xfrm>
            <a:off x="6447229" y="4125774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getTravelTime</a:t>
            </a:r>
            <a:r>
              <a:rPr lang="en-US" dirty="0"/>
              <a:t>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5E3451-A023-9249-82B4-78F60EB0F845}"/>
              </a:ext>
            </a:extLst>
          </p:cNvPr>
          <p:cNvSpPr txBox="1"/>
          <p:nvPr/>
        </p:nvSpPr>
        <p:spPr>
          <a:xfrm>
            <a:off x="6659342" y="658306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A431CD-5719-4E04-BB81-F174E6C004AA}"/>
              </a:ext>
            </a:extLst>
          </p:cNvPr>
          <p:cNvSpPr txBox="1"/>
          <p:nvPr/>
        </p:nvSpPr>
        <p:spPr>
          <a:xfrm>
            <a:off x="5418143" y="4801880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directionService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561FD00-C966-4010-AB03-AB7FA56439BA}"/>
              </a:ext>
            </a:extLst>
          </p:cNvPr>
          <p:cNvSpPr/>
          <p:nvPr/>
        </p:nvSpPr>
        <p:spPr>
          <a:xfrm flipV="1">
            <a:off x="11298953" y="5691055"/>
            <a:ext cx="208462" cy="1049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3035797-1D8C-498F-A7DD-94547A964C4C}"/>
              </a:ext>
            </a:extLst>
          </p:cNvPr>
          <p:cNvCxnSpPr>
            <a:cxnSpLocks/>
          </p:cNvCxnSpPr>
          <p:nvPr/>
        </p:nvCxnSpPr>
        <p:spPr>
          <a:xfrm>
            <a:off x="6857088" y="5791200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470510C-6CA9-4CA5-89EF-2FEB5AC61C46}"/>
              </a:ext>
            </a:extLst>
          </p:cNvPr>
          <p:cNvCxnSpPr>
            <a:cxnSpLocks/>
          </p:cNvCxnSpPr>
          <p:nvPr/>
        </p:nvCxnSpPr>
        <p:spPr>
          <a:xfrm flipV="1">
            <a:off x="6868647" y="5701166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1EA80E7-04AE-4FF3-96FF-9D6FBD376EF3}"/>
              </a:ext>
            </a:extLst>
          </p:cNvPr>
          <p:cNvSpPr txBox="1"/>
          <p:nvPr/>
        </p:nvSpPr>
        <p:spPr>
          <a:xfrm>
            <a:off x="8445886" y="5475749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Map.getDirectionRequest</a:t>
            </a:r>
            <a:r>
              <a:rPr lang="en-US" dirty="0"/>
              <a:t>()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7DD3629-E7FD-4FAF-8101-11B9417CC026}"/>
              </a:ext>
            </a:extLst>
          </p:cNvPr>
          <p:cNvSpPr txBox="1"/>
          <p:nvPr/>
        </p:nvSpPr>
        <p:spPr>
          <a:xfrm>
            <a:off x="8184574" y="5797008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directionRequest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DAMIEN SIM</cp:lastModifiedBy>
  <cp:revision>98</cp:revision>
  <dcterms:created xsi:type="dcterms:W3CDTF">2016-07-22T14:33:02Z</dcterms:created>
  <dcterms:modified xsi:type="dcterms:W3CDTF">2018-04-13T19:25:39Z</dcterms:modified>
</cp:coreProperties>
</file>