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3" d="100"/>
          <a:sy n="83" d="100"/>
        </p:scale>
        <p:origin x="162" y="48"/>
      </p:cViewPr>
      <p:guideLst>
        <p:guide orient="horz" pos="148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Rectangle 119">
            <a:extLst>
              <a:ext uri="{FF2B5EF4-FFF2-40B4-BE49-F238E27FC236}">
                <a16:creationId xmlns:a16="http://schemas.microsoft.com/office/drawing/2014/main" id="{86641382-DE79-4376-BD71-EE9CC7D7BE41}"/>
              </a:ext>
            </a:extLst>
          </p:cNvPr>
          <p:cNvSpPr/>
          <p:nvPr/>
        </p:nvSpPr>
        <p:spPr>
          <a:xfrm>
            <a:off x="10788646" y="4410870"/>
            <a:ext cx="152400" cy="1998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2" name="Rectangle 65">
            <a:extLst>
              <a:ext uri="{FF2B5EF4-FFF2-40B4-BE49-F238E27FC236}">
                <a16:creationId xmlns:a16="http://schemas.microsoft.com/office/drawing/2014/main" id="{6C7A6486-6204-459F-A7EE-450F4AD8A891}"/>
              </a:ext>
            </a:extLst>
          </p:cNvPr>
          <p:cNvSpPr/>
          <p:nvPr/>
        </p:nvSpPr>
        <p:spPr>
          <a:xfrm>
            <a:off x="2317122" y="1143000"/>
            <a:ext cx="7557757" cy="4947501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3" name="Rectangle 62">
            <a:extLst>
              <a:ext uri="{FF2B5EF4-FFF2-40B4-BE49-F238E27FC236}">
                <a16:creationId xmlns:a16="http://schemas.microsoft.com/office/drawing/2014/main" id="{C77C7457-E536-49B1-9108-571E1C9031FB}"/>
              </a:ext>
            </a:extLst>
          </p:cNvPr>
          <p:cNvSpPr/>
          <p:nvPr/>
        </p:nvSpPr>
        <p:spPr>
          <a:xfrm>
            <a:off x="2514600" y="1518501"/>
            <a:ext cx="1282784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:</a:t>
            </a:r>
            <a:r>
              <a:rPr lang="en-US" sz="1400" dirty="0" err="1">
                <a:solidFill>
                  <a:schemeClr val="bg1"/>
                </a:solidFill>
              </a:rPr>
              <a:t>LogicManager</a:t>
            </a:r>
            <a:endParaRPr lang="en-SG" sz="1400" dirty="0">
              <a:solidFill>
                <a:schemeClr val="bg1"/>
              </a:solidFill>
            </a:endParaRPr>
          </a:p>
        </p:txBody>
      </p:sp>
      <p:sp>
        <p:nvSpPr>
          <p:cNvPr id="4" name="Rectangle 62">
            <a:extLst>
              <a:ext uri="{FF2B5EF4-FFF2-40B4-BE49-F238E27FC236}">
                <a16:creationId xmlns:a16="http://schemas.microsoft.com/office/drawing/2014/main" id="{FD607F8C-CD65-412D-AEA9-969511572F65}"/>
              </a:ext>
            </a:extLst>
          </p:cNvPr>
          <p:cNvSpPr/>
          <p:nvPr/>
        </p:nvSpPr>
        <p:spPr>
          <a:xfrm>
            <a:off x="4114801" y="1397577"/>
            <a:ext cx="914401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:Address</a:t>
            </a:r>
          </a:p>
          <a:p>
            <a:pPr algn="ctr"/>
            <a:r>
              <a:rPr lang="en-US" sz="1200" dirty="0" err="1">
                <a:solidFill>
                  <a:schemeClr val="bg1"/>
                </a:solidFill>
              </a:rPr>
              <a:t>BookParser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DBC3DCE-0A5A-41D5-8E64-FB21D34BC659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3155992" y="1865261"/>
            <a:ext cx="0" cy="407284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0688799E-BBFE-473B-82BC-D7C043767FF4}"/>
              </a:ext>
            </a:extLst>
          </p:cNvPr>
          <p:cNvSpPr/>
          <p:nvPr/>
        </p:nvSpPr>
        <p:spPr>
          <a:xfrm>
            <a:off x="3109208" y="2054338"/>
            <a:ext cx="102387" cy="373136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D6104A9-D85C-402C-B1F1-BEF0E09CAA0A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4572001" y="1865262"/>
            <a:ext cx="0" cy="3278025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B91196D-93FC-4458-9EFE-2CC185E1F0B2}"/>
              </a:ext>
            </a:extLst>
          </p:cNvPr>
          <p:cNvSpPr/>
          <p:nvPr/>
        </p:nvSpPr>
        <p:spPr>
          <a:xfrm>
            <a:off x="4525216" y="2128102"/>
            <a:ext cx="84231" cy="188545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D97B908-6925-4C86-9D6D-37D3A8645F2D}"/>
              </a:ext>
            </a:extLst>
          </p:cNvPr>
          <p:cNvCxnSpPr>
            <a:cxnSpLocks/>
          </p:cNvCxnSpPr>
          <p:nvPr/>
        </p:nvCxnSpPr>
        <p:spPr>
          <a:xfrm>
            <a:off x="3202777" y="2128101"/>
            <a:ext cx="1322438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62">
            <a:extLst>
              <a:ext uri="{FF2B5EF4-FFF2-40B4-BE49-F238E27FC236}">
                <a16:creationId xmlns:a16="http://schemas.microsoft.com/office/drawing/2014/main" id="{CB329C38-248B-4B63-820E-04CA69F23158}"/>
              </a:ext>
            </a:extLst>
          </p:cNvPr>
          <p:cNvSpPr/>
          <p:nvPr/>
        </p:nvSpPr>
        <p:spPr>
          <a:xfrm>
            <a:off x="5268932" y="1868136"/>
            <a:ext cx="1902580" cy="60302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:</a:t>
            </a:r>
            <a:r>
              <a:rPr lang="en-US" sz="1400" dirty="0" err="1">
                <a:solidFill>
                  <a:schemeClr val="bg1"/>
                </a:solidFill>
              </a:rPr>
              <a:t>RemoveTagCommand</a:t>
            </a:r>
            <a:endParaRPr lang="en-US" sz="1400" dirty="0">
              <a:solidFill>
                <a:schemeClr val="bg1"/>
              </a:solidFill>
            </a:endParaRP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Parser</a:t>
            </a:r>
            <a:endParaRPr lang="en-SG" sz="1400" dirty="0">
              <a:solidFill>
                <a:schemeClr val="bg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D2F5224-DDDC-42DB-9921-63BCFF42211A}"/>
              </a:ext>
            </a:extLst>
          </p:cNvPr>
          <p:cNvSpPr/>
          <p:nvPr/>
        </p:nvSpPr>
        <p:spPr>
          <a:xfrm>
            <a:off x="6173452" y="2471165"/>
            <a:ext cx="74949" cy="19033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8CB8A62-4C38-4A36-9E14-3D2E0601A8FB}"/>
              </a:ext>
            </a:extLst>
          </p:cNvPr>
          <p:cNvCxnSpPr>
            <a:cxnSpLocks/>
            <a:stCxn id="16" idx="2"/>
          </p:cNvCxnSpPr>
          <p:nvPr/>
        </p:nvCxnSpPr>
        <p:spPr>
          <a:xfrm>
            <a:off x="6220223" y="2471164"/>
            <a:ext cx="8411" cy="163918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CC2BF8E4-E1E3-4448-9040-462E94FBCCC8}"/>
              </a:ext>
            </a:extLst>
          </p:cNvPr>
          <p:cNvSpPr/>
          <p:nvPr/>
        </p:nvSpPr>
        <p:spPr>
          <a:xfrm>
            <a:off x="6182747" y="2763581"/>
            <a:ext cx="74950" cy="126201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8E1E866-FF82-429E-94FC-D5655BA5D49A}"/>
              </a:ext>
            </a:extLst>
          </p:cNvPr>
          <p:cNvCxnSpPr>
            <a:cxnSpLocks/>
          </p:cNvCxnSpPr>
          <p:nvPr/>
        </p:nvCxnSpPr>
        <p:spPr>
          <a:xfrm>
            <a:off x="4618758" y="2280501"/>
            <a:ext cx="65017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507577E-FB32-4E4D-A741-C04941DEA6AC}"/>
              </a:ext>
            </a:extLst>
          </p:cNvPr>
          <p:cNvCxnSpPr>
            <a:cxnSpLocks/>
          </p:cNvCxnSpPr>
          <p:nvPr/>
        </p:nvCxnSpPr>
        <p:spPr>
          <a:xfrm>
            <a:off x="6248400" y="2878152"/>
            <a:ext cx="106680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>
            <a:extLst>
              <a:ext uri="{FF2B5EF4-FFF2-40B4-BE49-F238E27FC236}">
                <a16:creationId xmlns:a16="http://schemas.microsoft.com/office/drawing/2014/main" id="{140AC6C7-84B6-4DE3-8270-EEDF1FE7744C}"/>
              </a:ext>
            </a:extLst>
          </p:cNvPr>
          <p:cNvGrpSpPr/>
          <p:nvPr/>
        </p:nvGrpSpPr>
        <p:grpSpPr>
          <a:xfrm>
            <a:off x="7315200" y="2573080"/>
            <a:ext cx="652988" cy="545622"/>
            <a:chOff x="6017947" y="3340579"/>
            <a:chExt cx="652988" cy="545622"/>
          </a:xfrm>
        </p:grpSpPr>
        <p:sp>
          <p:nvSpPr>
            <p:cNvPr id="18" name="Rectangle 62">
              <a:extLst>
                <a:ext uri="{FF2B5EF4-FFF2-40B4-BE49-F238E27FC236}">
                  <a16:creationId xmlns:a16="http://schemas.microsoft.com/office/drawing/2014/main" id="{8B433D0B-8E03-468C-8C34-7DA5CB81EB56}"/>
                </a:ext>
              </a:extLst>
            </p:cNvPr>
            <p:cNvSpPr/>
            <p:nvPr/>
          </p:nvSpPr>
          <p:spPr>
            <a:xfrm>
              <a:off x="6017947" y="3340579"/>
              <a:ext cx="652988" cy="381000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t:Tag</a:t>
              </a:r>
              <a:endParaRPr lang="en-SG" sz="1400" dirty="0">
                <a:solidFill>
                  <a:schemeClr val="bg1"/>
                </a:solidFill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A5E63542-E7DB-4C4D-9C05-6026F0F90194}"/>
                </a:ext>
              </a:extLst>
            </p:cNvPr>
            <p:cNvSpPr/>
            <p:nvPr/>
          </p:nvSpPr>
          <p:spPr>
            <a:xfrm>
              <a:off x="6288389" y="3668655"/>
              <a:ext cx="65653" cy="217546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</p:grpSp>
      <p:sp>
        <p:nvSpPr>
          <p:cNvPr id="31" name="Rectangle 62">
            <a:extLst>
              <a:ext uri="{FF2B5EF4-FFF2-40B4-BE49-F238E27FC236}">
                <a16:creationId xmlns:a16="http://schemas.microsoft.com/office/drawing/2014/main" id="{CA9E47A5-C514-41FD-8145-4146AF192D02}"/>
              </a:ext>
            </a:extLst>
          </p:cNvPr>
          <p:cNvSpPr/>
          <p:nvPr/>
        </p:nvSpPr>
        <p:spPr>
          <a:xfrm>
            <a:off x="7968188" y="3341326"/>
            <a:ext cx="1135950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r:RemoveTag</a:t>
            </a:r>
            <a:br>
              <a:rPr lang="en-US" sz="1400" dirty="0">
                <a:solidFill>
                  <a:schemeClr val="bg1"/>
                </a:solidFill>
              </a:rPr>
            </a:br>
            <a:r>
              <a:rPr lang="en-US" sz="1400" dirty="0">
                <a:solidFill>
                  <a:schemeClr val="bg1"/>
                </a:solidFill>
              </a:rPr>
              <a:t>Command</a:t>
            </a:r>
            <a:endParaRPr lang="en-SG" sz="1400" dirty="0">
              <a:solidFill>
                <a:schemeClr val="bg1"/>
              </a:solidFill>
            </a:endParaRPr>
          </a:p>
        </p:txBody>
      </p:sp>
      <p:sp>
        <p:nvSpPr>
          <p:cNvPr id="32" name="Rectangle 62">
            <a:extLst>
              <a:ext uri="{FF2B5EF4-FFF2-40B4-BE49-F238E27FC236}">
                <a16:creationId xmlns:a16="http://schemas.microsoft.com/office/drawing/2014/main" id="{EA809E18-DAFC-4FBD-A00A-7F7A02AD6F2F}"/>
              </a:ext>
            </a:extLst>
          </p:cNvPr>
          <p:cNvSpPr/>
          <p:nvPr/>
        </p:nvSpPr>
        <p:spPr>
          <a:xfrm>
            <a:off x="9111687" y="4766576"/>
            <a:ext cx="1404583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bg1"/>
                </a:solidFill>
              </a:rPr>
              <a:t>result:Command</a:t>
            </a:r>
            <a:r>
              <a:rPr lang="en-US" sz="1400" dirty="0">
                <a:solidFill>
                  <a:schemeClr val="bg1"/>
                </a:solidFill>
              </a:rPr>
              <a:t> Result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99CF1F9-EC63-4D31-BE90-4FFCB5B50EDC}"/>
              </a:ext>
            </a:extLst>
          </p:cNvPr>
          <p:cNvCxnSpPr>
            <a:cxnSpLocks/>
          </p:cNvCxnSpPr>
          <p:nvPr/>
        </p:nvCxnSpPr>
        <p:spPr>
          <a:xfrm>
            <a:off x="4618757" y="2661501"/>
            <a:ext cx="155469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429135D-445E-4FA5-AF4E-B3694489C5A4}"/>
              </a:ext>
            </a:extLst>
          </p:cNvPr>
          <p:cNvCxnSpPr>
            <a:cxnSpLocks/>
          </p:cNvCxnSpPr>
          <p:nvPr/>
        </p:nvCxnSpPr>
        <p:spPr>
          <a:xfrm>
            <a:off x="4618757" y="2813901"/>
            <a:ext cx="155469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8A99D38-E1EA-4975-8581-9A678036D18A}"/>
              </a:ext>
            </a:extLst>
          </p:cNvPr>
          <p:cNvCxnSpPr>
            <a:cxnSpLocks/>
          </p:cNvCxnSpPr>
          <p:nvPr/>
        </p:nvCxnSpPr>
        <p:spPr>
          <a:xfrm>
            <a:off x="6248400" y="3118702"/>
            <a:ext cx="140229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C100DCF-0F86-4D47-A738-8726085FF9A2}"/>
              </a:ext>
            </a:extLst>
          </p:cNvPr>
          <p:cNvCxnSpPr>
            <a:cxnSpLocks/>
          </p:cNvCxnSpPr>
          <p:nvPr/>
        </p:nvCxnSpPr>
        <p:spPr>
          <a:xfrm flipH="1">
            <a:off x="8530017" y="3672085"/>
            <a:ext cx="4220" cy="2266016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5C05FA44-FB8D-4193-BA1D-63C97D0A8547}"/>
              </a:ext>
            </a:extLst>
          </p:cNvPr>
          <p:cNvSpPr/>
          <p:nvPr/>
        </p:nvSpPr>
        <p:spPr>
          <a:xfrm>
            <a:off x="8494317" y="3747433"/>
            <a:ext cx="63905" cy="17262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8BE4EAF-916D-4D3F-9F92-6C61C468A0F4}"/>
              </a:ext>
            </a:extLst>
          </p:cNvPr>
          <p:cNvSpPr/>
          <p:nvPr/>
        </p:nvSpPr>
        <p:spPr>
          <a:xfrm>
            <a:off x="9802081" y="5225240"/>
            <a:ext cx="79842" cy="23648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5C4BF00-36AD-441F-96FB-F0CDCA092B33}"/>
              </a:ext>
            </a:extLst>
          </p:cNvPr>
          <p:cNvCxnSpPr>
            <a:cxnSpLocks/>
          </p:cNvCxnSpPr>
          <p:nvPr/>
        </p:nvCxnSpPr>
        <p:spPr>
          <a:xfrm>
            <a:off x="6257697" y="3894900"/>
            <a:ext cx="2276540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52522B9-BDA5-4EAC-B9B1-9C15ED8F2DC5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6234312" y="3567207"/>
            <a:ext cx="1733877" cy="4889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36F4F7CE-273C-4027-AB1F-6AB4FA3B6808}"/>
              </a:ext>
            </a:extLst>
          </p:cNvPr>
          <p:cNvSpPr/>
          <p:nvPr/>
        </p:nvSpPr>
        <p:spPr>
          <a:xfrm>
            <a:off x="8497192" y="4237826"/>
            <a:ext cx="69919" cy="131926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A2FBF20-4C59-484F-BA16-80D64103D6EF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8530018" y="4997345"/>
            <a:ext cx="581669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AC4DA6E-57B3-49AD-93BA-BED80895975B}"/>
              </a:ext>
            </a:extLst>
          </p:cNvPr>
          <p:cNvCxnSpPr>
            <a:cxnSpLocks/>
          </p:cNvCxnSpPr>
          <p:nvPr/>
        </p:nvCxnSpPr>
        <p:spPr>
          <a:xfrm>
            <a:off x="8574158" y="5461728"/>
            <a:ext cx="1300720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CAE9ECC1-7A0C-46E0-BBD4-ECF3C270135C}"/>
              </a:ext>
            </a:extLst>
          </p:cNvPr>
          <p:cNvCxnSpPr>
            <a:cxnSpLocks/>
          </p:cNvCxnSpPr>
          <p:nvPr/>
        </p:nvCxnSpPr>
        <p:spPr>
          <a:xfrm>
            <a:off x="3202777" y="5556519"/>
            <a:ext cx="5371372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08491578-9EF8-48FC-B797-C4113B80CFB7}"/>
              </a:ext>
            </a:extLst>
          </p:cNvPr>
          <p:cNvCxnSpPr>
            <a:cxnSpLocks/>
          </p:cNvCxnSpPr>
          <p:nvPr/>
        </p:nvCxnSpPr>
        <p:spPr>
          <a:xfrm>
            <a:off x="3202777" y="4237827"/>
            <a:ext cx="5327240" cy="26087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D2A58B71-C043-4B4E-9860-21C3A20EBEEF}"/>
              </a:ext>
            </a:extLst>
          </p:cNvPr>
          <p:cNvSpPr txBox="1"/>
          <p:nvPr/>
        </p:nvSpPr>
        <p:spPr>
          <a:xfrm>
            <a:off x="3036789" y="3999538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27C5042-15F7-405C-8F7F-6FD2D1306974}"/>
              </a:ext>
            </a:extLst>
          </p:cNvPr>
          <p:cNvSpPr txBox="1"/>
          <p:nvPr/>
        </p:nvSpPr>
        <p:spPr>
          <a:xfrm>
            <a:off x="3231361" y="5347943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dirty="0"/>
              <a:t>result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9DDA4E80-8F6F-4E2C-AA34-F3247E52AE0C}"/>
              </a:ext>
            </a:extLst>
          </p:cNvPr>
          <p:cNvCxnSpPr>
            <a:cxnSpLocks/>
            <a:endCxn id="19" idx="2"/>
          </p:cNvCxnSpPr>
          <p:nvPr/>
        </p:nvCxnSpPr>
        <p:spPr>
          <a:xfrm>
            <a:off x="4581298" y="4013559"/>
            <a:ext cx="1638924" cy="12037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7093B5DC-12CE-4CFF-A132-C4A88871D80F}"/>
              </a:ext>
            </a:extLst>
          </p:cNvPr>
          <p:cNvCxnSpPr>
            <a:cxnSpLocks/>
          </p:cNvCxnSpPr>
          <p:nvPr/>
        </p:nvCxnSpPr>
        <p:spPr>
          <a:xfrm>
            <a:off x="228601" y="2065945"/>
            <a:ext cx="2880607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A5A1DF5E-35A4-46A0-A1D4-B8594EDA730E}"/>
              </a:ext>
            </a:extLst>
          </p:cNvPr>
          <p:cNvGrpSpPr/>
          <p:nvPr/>
        </p:nvGrpSpPr>
        <p:grpSpPr>
          <a:xfrm>
            <a:off x="228600" y="5556519"/>
            <a:ext cx="2948114" cy="215444"/>
            <a:chOff x="-1295400" y="5795740"/>
            <a:chExt cx="2948114" cy="215444"/>
          </a:xfrm>
        </p:grpSpPr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7227534A-AB76-4FA0-A593-007D65330F91}"/>
                </a:ext>
              </a:extLst>
            </p:cNvPr>
            <p:cNvCxnSpPr>
              <a:cxnSpLocks/>
            </p:cNvCxnSpPr>
            <p:nvPr/>
          </p:nvCxnSpPr>
          <p:spPr>
            <a:xfrm>
              <a:off x="-1295400" y="5995613"/>
              <a:ext cx="2880607" cy="0"/>
            </a:xfrm>
            <a:prstGeom prst="straightConnector1">
              <a:avLst/>
            </a:prstGeom>
            <a:ln w="19050">
              <a:solidFill>
                <a:schemeClr val="accent1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3BCBF3CC-A8F6-4AFF-A25A-1DD41DE09C96}"/>
                </a:ext>
              </a:extLst>
            </p:cNvPr>
            <p:cNvSpPr txBox="1"/>
            <p:nvPr/>
          </p:nvSpPr>
          <p:spPr>
            <a:xfrm>
              <a:off x="1031498" y="5795740"/>
              <a:ext cx="621216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pPr algn="ctr"/>
              <a:r>
                <a:rPr lang="en-US" dirty="0"/>
                <a:t>result</a:t>
              </a:r>
            </a:p>
          </p:txBody>
        </p:sp>
      </p:grpSp>
      <p:sp>
        <p:nvSpPr>
          <p:cNvPr id="76" name="TextBox 75">
            <a:extLst>
              <a:ext uri="{FF2B5EF4-FFF2-40B4-BE49-F238E27FC236}">
                <a16:creationId xmlns:a16="http://schemas.microsoft.com/office/drawing/2014/main" id="{362A0DFB-4332-444C-885E-1FEC4F4271C3}"/>
              </a:ext>
            </a:extLst>
          </p:cNvPr>
          <p:cNvSpPr txBox="1"/>
          <p:nvPr/>
        </p:nvSpPr>
        <p:spPr>
          <a:xfrm>
            <a:off x="2233" y="1833439"/>
            <a:ext cx="24916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execute(“</a:t>
            </a:r>
            <a:r>
              <a:rPr lang="en-US" sz="1400" dirty="0" err="1">
                <a:solidFill>
                  <a:srgbClr val="0070C0"/>
                </a:solidFill>
              </a:rPr>
              <a:t>removeTag</a:t>
            </a:r>
            <a:r>
              <a:rPr lang="en-US" sz="1400" dirty="0">
                <a:solidFill>
                  <a:srgbClr val="0070C0"/>
                </a:solidFill>
              </a:rPr>
              <a:t> friends”)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803DF7D-CB4D-4E87-8E9A-8E361BAFBB28}"/>
              </a:ext>
            </a:extLst>
          </p:cNvPr>
          <p:cNvSpPr txBox="1"/>
          <p:nvPr/>
        </p:nvSpPr>
        <p:spPr>
          <a:xfrm>
            <a:off x="2866106" y="1904351"/>
            <a:ext cx="202982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parse(“</a:t>
            </a:r>
            <a:r>
              <a:rPr lang="en-US" sz="1200" dirty="0" err="1"/>
              <a:t>removeTag</a:t>
            </a:r>
            <a:r>
              <a:rPr lang="en-US" sz="1200" dirty="0"/>
              <a:t> friends”)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9537E18-0A5C-4A73-8200-1101F4130EC5}"/>
              </a:ext>
            </a:extLst>
          </p:cNvPr>
          <p:cNvSpPr txBox="1"/>
          <p:nvPr/>
        </p:nvSpPr>
        <p:spPr>
          <a:xfrm>
            <a:off x="4534751" y="2807291"/>
            <a:ext cx="1170221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parse(“friends”)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0B49679-8A06-4D88-84A0-D5632A5CD1F9}"/>
              </a:ext>
            </a:extLst>
          </p:cNvPr>
          <p:cNvSpPr txBox="1"/>
          <p:nvPr/>
        </p:nvSpPr>
        <p:spPr>
          <a:xfrm>
            <a:off x="6110976" y="3999538"/>
            <a:ext cx="2584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88" name="Rectangle 62">
            <a:extLst>
              <a:ext uri="{FF2B5EF4-FFF2-40B4-BE49-F238E27FC236}">
                <a16:creationId xmlns:a16="http://schemas.microsoft.com/office/drawing/2014/main" id="{A1565575-1530-4EBA-B8DA-C584431B1600}"/>
              </a:ext>
            </a:extLst>
          </p:cNvPr>
          <p:cNvSpPr/>
          <p:nvPr/>
        </p:nvSpPr>
        <p:spPr>
          <a:xfrm>
            <a:off x="10363200" y="1458039"/>
            <a:ext cx="1030504" cy="346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077F06A0-850D-4B72-8BF7-F310CBD138DD}"/>
              </a:ext>
            </a:extLst>
          </p:cNvPr>
          <p:cNvCxnSpPr>
            <a:cxnSpLocks/>
            <a:stCxn id="88" idx="2"/>
          </p:cNvCxnSpPr>
          <p:nvPr/>
        </p:nvCxnSpPr>
        <p:spPr>
          <a:xfrm>
            <a:off x="10878452" y="1804799"/>
            <a:ext cx="0" cy="4209502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081B00CA-94B4-425F-8B14-3879D4CA2D26}"/>
              </a:ext>
            </a:extLst>
          </p:cNvPr>
          <p:cNvCxnSpPr>
            <a:cxnSpLocks/>
          </p:cNvCxnSpPr>
          <p:nvPr/>
        </p:nvCxnSpPr>
        <p:spPr>
          <a:xfrm>
            <a:off x="8574150" y="4414101"/>
            <a:ext cx="2304303" cy="555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842F813E-E829-4BED-8FCF-8314CD684AC2}"/>
              </a:ext>
            </a:extLst>
          </p:cNvPr>
          <p:cNvCxnSpPr>
            <a:cxnSpLocks/>
          </p:cNvCxnSpPr>
          <p:nvPr/>
        </p:nvCxnSpPr>
        <p:spPr>
          <a:xfrm>
            <a:off x="8558222" y="4619454"/>
            <a:ext cx="2320231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AC0FD83D-0E9F-45B8-A6C4-F36361283114}"/>
              </a:ext>
            </a:extLst>
          </p:cNvPr>
          <p:cNvSpPr txBox="1"/>
          <p:nvPr/>
        </p:nvSpPr>
        <p:spPr>
          <a:xfrm>
            <a:off x="9384458" y="4184633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>
                <a:solidFill>
                  <a:srgbClr val="7030A0"/>
                </a:solidFill>
              </a:rPr>
              <a:t>removeTag</a:t>
            </a:r>
            <a:r>
              <a:rPr lang="en-US" dirty="0">
                <a:solidFill>
                  <a:srgbClr val="7030A0"/>
                </a:solidFill>
              </a:rPr>
              <a:t>(t)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46DF488A-69A9-44CF-BA8B-6F0A24252DF9}"/>
              </a:ext>
            </a:extLst>
          </p:cNvPr>
          <p:cNvSpPr txBox="1"/>
          <p:nvPr/>
        </p:nvSpPr>
        <p:spPr>
          <a:xfrm>
            <a:off x="8938738" y="4410870"/>
            <a:ext cx="183696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>
                <a:solidFill>
                  <a:srgbClr val="7030A0"/>
                </a:solidFill>
              </a:rPr>
              <a:t>numOfAffectedPersons</a:t>
            </a: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67444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951</TotalTime>
  <Words>45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wang</cp:lastModifiedBy>
  <cp:revision>77</cp:revision>
  <dcterms:created xsi:type="dcterms:W3CDTF">2016-07-22T14:33:02Z</dcterms:created>
  <dcterms:modified xsi:type="dcterms:W3CDTF">2018-03-20T18:34:41Z</dcterms:modified>
</cp:coreProperties>
</file>