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24" y="-105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57200" y="2136957"/>
            <a:ext cx="8458200" cy="2358843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14515" y="3209015"/>
            <a:ext cx="152086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733451" y="3207110"/>
            <a:ext cx="166933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5690" y="3199625"/>
            <a:ext cx="166933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64245" y="3298226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993705" y="3377111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247426" y="3385988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87259" y="3385987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57657" y="3290421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913830" y="3384803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690816" y="329704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306989" y="3384803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137154" y="3211423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11278" y="2608615"/>
            <a:ext cx="152086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cxnSpLocks/>
            <a:stCxn id="56" idx="3"/>
            <a:endCxn id="52" idx="1"/>
          </p:cNvCxnSpPr>
          <p:nvPr/>
        </p:nvCxnSpPr>
        <p:spPr>
          <a:xfrm>
            <a:off x="1990468" y="2776711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754420" y="2690021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cxnSpLocks/>
            <a:stCxn id="61" idx="3"/>
            <a:endCxn id="65" idx="1"/>
          </p:cNvCxnSpPr>
          <p:nvPr/>
        </p:nvCxnSpPr>
        <p:spPr>
          <a:xfrm flipV="1">
            <a:off x="3910593" y="2784403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687579" y="269664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133917" y="2611023"/>
            <a:ext cx="11698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535589" y="3213393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5400000" flipH="1" flipV="1">
            <a:off x="7771865" y="3045003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131527" y="2530639"/>
            <a:ext cx="161588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131527" y="3212607"/>
            <a:ext cx="161588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6736296" y="3385987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0DD5DBE2-EC87-4841-920F-539C87DED007}"/>
              </a:ext>
            </a:extLst>
          </p:cNvPr>
          <p:cNvSpPr/>
          <p:nvPr/>
        </p:nvSpPr>
        <p:spPr>
          <a:xfrm>
            <a:off x="2191584" y="3808125"/>
            <a:ext cx="154055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StorageCalendarStorage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CE32F4-85A2-4364-8B0C-0F531B2485BE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1970774" y="3976221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>
            <a:extLst>
              <a:ext uri="{FF2B5EF4-FFF2-40B4-BE49-F238E27FC236}">
                <a16:creationId xmlns:a16="http://schemas.microsoft.com/office/drawing/2014/main" id="{667CD2A8-251A-40CA-AD33-AE89CE7FF92F}"/>
              </a:ext>
            </a:extLst>
          </p:cNvPr>
          <p:cNvSpPr/>
          <p:nvPr/>
        </p:nvSpPr>
        <p:spPr>
          <a:xfrm>
            <a:off x="1734726" y="3889531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34" name="Elbow Connector 63">
            <a:extLst>
              <a:ext uri="{FF2B5EF4-FFF2-40B4-BE49-F238E27FC236}">
                <a16:creationId xmlns:a16="http://schemas.microsoft.com/office/drawing/2014/main" id="{6D73C3EC-ACD9-4274-B0BE-B44C61B9564C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3910593" y="3994535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Isosceles Triangle 102">
            <a:extLst>
              <a:ext uri="{FF2B5EF4-FFF2-40B4-BE49-F238E27FC236}">
                <a16:creationId xmlns:a16="http://schemas.microsoft.com/office/drawing/2014/main" id="{94FDDD88-64A3-4B98-854C-730DCAC61864}"/>
              </a:ext>
            </a:extLst>
          </p:cNvPr>
          <p:cNvSpPr/>
          <p:nvPr/>
        </p:nvSpPr>
        <p:spPr>
          <a:xfrm rot="5400000" flipV="1">
            <a:off x="3687579" y="3906774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6" name="Elbow Connector 122">
            <a:extLst>
              <a:ext uri="{FF2B5EF4-FFF2-40B4-BE49-F238E27FC236}">
                <a16:creationId xmlns:a16="http://schemas.microsoft.com/office/drawing/2014/main" id="{71B42553-0766-4935-B2A5-2A83C9E88148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303752" y="3994535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7" name="Rectangle 8">
            <a:extLst>
              <a:ext uri="{FF2B5EF4-FFF2-40B4-BE49-F238E27FC236}">
                <a16:creationId xmlns:a16="http://schemas.microsoft.com/office/drawing/2014/main" id="{188CF59E-4EF5-4F42-984A-5EBB2B85C325}"/>
              </a:ext>
            </a:extLst>
          </p:cNvPr>
          <p:cNvSpPr/>
          <p:nvPr/>
        </p:nvSpPr>
        <p:spPr>
          <a:xfrm>
            <a:off x="4133917" y="3821155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XmlStorage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CalendarStorage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71ECF2FF-6A39-4B94-AC94-B10280C409A5}"/>
              </a:ext>
            </a:extLst>
          </p:cNvPr>
          <p:cNvSpPr/>
          <p:nvPr/>
        </p:nvSpPr>
        <p:spPr>
          <a:xfrm>
            <a:off x="5532352" y="3823125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StorageCalendar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44808906-11DC-415E-8F71-F70D7467D55D}"/>
              </a:ext>
            </a:extLst>
          </p:cNvPr>
          <p:cNvSpPr/>
          <p:nvPr/>
        </p:nvSpPr>
        <p:spPr>
          <a:xfrm>
            <a:off x="7128290" y="3822339"/>
            <a:ext cx="161588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XmlAdaptedAppointment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Elbow Connector 122">
            <a:extLst>
              <a:ext uri="{FF2B5EF4-FFF2-40B4-BE49-F238E27FC236}">
                <a16:creationId xmlns:a16="http://schemas.microsoft.com/office/drawing/2014/main" id="{B5D234C9-6CBE-4E17-BE0F-65EAE40AF024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6733059" y="3995719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24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TzerBin -</cp:lastModifiedBy>
  <cp:revision>60</cp:revision>
  <dcterms:created xsi:type="dcterms:W3CDTF">2016-07-22T14:33:02Z</dcterms:created>
  <dcterms:modified xsi:type="dcterms:W3CDTF">2018-04-10T15:35:56Z</dcterms:modified>
</cp:coreProperties>
</file>